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4" r:id="rId8"/>
    <p:sldId id="260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36261-7681-4BC2-8B35-B5ECA5869DAF}" type="doc">
      <dgm:prSet loTypeId="urn:microsoft.com/office/officeart/2005/8/layout/hierarchy3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B53F4672-0518-46AC-9689-7199C6073CE6}">
      <dgm:prSet phldrT="[Text]"/>
      <dgm:spPr/>
      <dgm:t>
        <a:bodyPr/>
        <a:lstStyle/>
        <a:p>
          <a:r>
            <a:rPr lang="es-DO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Asegurése</a:t>
          </a:r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del por qué</a:t>
          </a:r>
        </a:p>
      </dgm:t>
    </dgm:pt>
    <dgm:pt modelId="{BAF3CA3A-B45A-4121-8494-5BA5DD8C1AF3}" type="parTrans" cxnId="{0A9BB561-F9D5-4E0E-A0E6-4B48EFD4951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039B5E-2B05-4741-A134-38483E3B5E4E}" type="sibTrans" cxnId="{0A9BB561-F9D5-4E0E-A0E6-4B48EFD4951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6A61CA-765E-4CC7-9717-8F4493FE34EA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Asegúrese del para qué</a:t>
          </a:r>
        </a:p>
      </dgm:t>
    </dgm:pt>
    <dgm:pt modelId="{4450C0E2-6B9B-4AB3-9E16-D331B0A251E4}" type="parTrans" cxnId="{0AD358C9-8923-4C0D-AF09-A1F4DB0F2FD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17D7D0-076E-4CF6-8410-F68E79D3EF33}" type="sibTrans" cxnId="{0AD358C9-8923-4C0D-AF09-A1F4DB0F2FD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2ACE8D-155C-4886-B726-081005FAE2F4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Asegúrese del cómo</a:t>
          </a:r>
        </a:p>
      </dgm:t>
    </dgm:pt>
    <dgm:pt modelId="{75D4B4AC-C49F-4501-89A3-B1F5D138E9DC}" type="parTrans" cxnId="{8721343B-1C0C-49A9-ADFC-3F03F0D7622A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C6409-78D3-4E2A-88ED-8B293C3706B3}" type="sibTrans" cxnId="{8721343B-1C0C-49A9-ADFC-3F03F0D7622A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BCB4C7-D207-45AA-8D31-583591DB90A8}" type="pres">
      <dgm:prSet presAssocID="{75C36261-7681-4BC2-8B35-B5ECA5869D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213A97-8F4E-470E-9991-9AB6DFFAF777}" type="pres">
      <dgm:prSet presAssocID="{B53F4672-0518-46AC-9689-7199C6073CE6}" presName="root" presStyleCnt="0"/>
      <dgm:spPr/>
    </dgm:pt>
    <dgm:pt modelId="{6C60815E-9D5E-4C95-BCA6-3DE525A411ED}" type="pres">
      <dgm:prSet presAssocID="{B53F4672-0518-46AC-9689-7199C6073CE6}" presName="rootComposite" presStyleCnt="0"/>
      <dgm:spPr/>
    </dgm:pt>
    <dgm:pt modelId="{00457785-F7B7-4178-AC1C-21C38FE88D25}" type="pres">
      <dgm:prSet presAssocID="{B53F4672-0518-46AC-9689-7199C6073CE6}" presName="rootText" presStyleLbl="node1" presStyleIdx="0" presStyleCnt="3"/>
      <dgm:spPr/>
    </dgm:pt>
    <dgm:pt modelId="{E8ECF952-D5A4-4427-8D49-BBEC7DF5FFE4}" type="pres">
      <dgm:prSet presAssocID="{B53F4672-0518-46AC-9689-7199C6073CE6}" presName="rootConnector" presStyleLbl="node1" presStyleIdx="0" presStyleCnt="3"/>
      <dgm:spPr/>
    </dgm:pt>
    <dgm:pt modelId="{C86AFB82-BA41-44EF-8A8A-B29C23039603}" type="pres">
      <dgm:prSet presAssocID="{B53F4672-0518-46AC-9689-7199C6073CE6}" presName="childShape" presStyleCnt="0"/>
      <dgm:spPr/>
    </dgm:pt>
    <dgm:pt modelId="{227223FD-A2E1-4A7E-967A-4D609538D2DC}" type="pres">
      <dgm:prSet presAssocID="{386A61CA-765E-4CC7-9717-8F4493FE34EA}" presName="root" presStyleCnt="0"/>
      <dgm:spPr/>
    </dgm:pt>
    <dgm:pt modelId="{6C1A3065-5E62-4D19-92B2-96EF6A5B1BC1}" type="pres">
      <dgm:prSet presAssocID="{386A61CA-765E-4CC7-9717-8F4493FE34EA}" presName="rootComposite" presStyleCnt="0"/>
      <dgm:spPr/>
    </dgm:pt>
    <dgm:pt modelId="{A2BD84B9-B154-498B-94CC-E41FB605BEBF}" type="pres">
      <dgm:prSet presAssocID="{386A61CA-765E-4CC7-9717-8F4493FE34EA}" presName="rootText" presStyleLbl="node1" presStyleIdx="1" presStyleCnt="3"/>
      <dgm:spPr/>
    </dgm:pt>
    <dgm:pt modelId="{3F66FAE2-6C72-45ED-BE63-296FBC70409A}" type="pres">
      <dgm:prSet presAssocID="{386A61CA-765E-4CC7-9717-8F4493FE34EA}" presName="rootConnector" presStyleLbl="node1" presStyleIdx="1" presStyleCnt="3"/>
      <dgm:spPr/>
    </dgm:pt>
    <dgm:pt modelId="{66F9FA99-5390-43CD-B3D8-D035494BA736}" type="pres">
      <dgm:prSet presAssocID="{386A61CA-765E-4CC7-9717-8F4493FE34EA}" presName="childShape" presStyleCnt="0"/>
      <dgm:spPr/>
    </dgm:pt>
    <dgm:pt modelId="{57448765-87F7-4EB3-A229-663441BB1983}" type="pres">
      <dgm:prSet presAssocID="{142ACE8D-155C-4886-B726-081005FAE2F4}" presName="root" presStyleCnt="0"/>
      <dgm:spPr/>
    </dgm:pt>
    <dgm:pt modelId="{84FA0AC1-5768-4B83-9DF4-9E8A26705C51}" type="pres">
      <dgm:prSet presAssocID="{142ACE8D-155C-4886-B726-081005FAE2F4}" presName="rootComposite" presStyleCnt="0"/>
      <dgm:spPr/>
    </dgm:pt>
    <dgm:pt modelId="{F4EA31CB-8D1F-4174-A652-C7E94DA21490}" type="pres">
      <dgm:prSet presAssocID="{142ACE8D-155C-4886-B726-081005FAE2F4}" presName="rootText" presStyleLbl="node1" presStyleIdx="2" presStyleCnt="3"/>
      <dgm:spPr/>
    </dgm:pt>
    <dgm:pt modelId="{7FB60D8A-EAFC-40BE-95A0-B9C8C4AE5117}" type="pres">
      <dgm:prSet presAssocID="{142ACE8D-155C-4886-B726-081005FAE2F4}" presName="rootConnector" presStyleLbl="node1" presStyleIdx="2" presStyleCnt="3"/>
      <dgm:spPr/>
    </dgm:pt>
    <dgm:pt modelId="{56CE3F9D-097D-4FB4-A574-A3D3007E2DD5}" type="pres">
      <dgm:prSet presAssocID="{142ACE8D-155C-4886-B726-081005FAE2F4}" presName="childShape" presStyleCnt="0"/>
      <dgm:spPr/>
    </dgm:pt>
  </dgm:ptLst>
  <dgm:cxnLst>
    <dgm:cxn modelId="{B3D48D0F-7287-46E6-9D9C-13415FDD9FD5}" type="presOf" srcId="{B53F4672-0518-46AC-9689-7199C6073CE6}" destId="{00457785-F7B7-4178-AC1C-21C38FE88D25}" srcOrd="0" destOrd="0" presId="urn:microsoft.com/office/officeart/2005/8/layout/hierarchy3"/>
    <dgm:cxn modelId="{8721343B-1C0C-49A9-ADFC-3F03F0D7622A}" srcId="{75C36261-7681-4BC2-8B35-B5ECA5869DAF}" destId="{142ACE8D-155C-4886-B726-081005FAE2F4}" srcOrd="2" destOrd="0" parTransId="{75D4B4AC-C49F-4501-89A3-B1F5D138E9DC}" sibTransId="{426C6409-78D3-4E2A-88ED-8B293C3706B3}"/>
    <dgm:cxn modelId="{F0225C3C-7CCB-4018-A85A-D43926E6D510}" type="presOf" srcId="{B53F4672-0518-46AC-9689-7199C6073CE6}" destId="{E8ECF952-D5A4-4427-8D49-BBEC7DF5FFE4}" srcOrd="1" destOrd="0" presId="urn:microsoft.com/office/officeart/2005/8/layout/hierarchy3"/>
    <dgm:cxn modelId="{0A9BB561-F9D5-4E0E-A0E6-4B48EFD49510}" srcId="{75C36261-7681-4BC2-8B35-B5ECA5869DAF}" destId="{B53F4672-0518-46AC-9689-7199C6073CE6}" srcOrd="0" destOrd="0" parTransId="{BAF3CA3A-B45A-4121-8494-5BA5DD8C1AF3}" sibTransId="{68039B5E-2B05-4741-A134-38483E3B5E4E}"/>
    <dgm:cxn modelId="{DE258646-5432-47C2-B7A7-2B1FB0E54D2B}" type="presOf" srcId="{142ACE8D-155C-4886-B726-081005FAE2F4}" destId="{F4EA31CB-8D1F-4174-A652-C7E94DA21490}" srcOrd="0" destOrd="0" presId="urn:microsoft.com/office/officeart/2005/8/layout/hierarchy3"/>
    <dgm:cxn modelId="{7FB24169-0CA2-46E8-9ACF-D93B699EE96F}" type="presOf" srcId="{142ACE8D-155C-4886-B726-081005FAE2F4}" destId="{7FB60D8A-EAFC-40BE-95A0-B9C8C4AE5117}" srcOrd="1" destOrd="0" presId="urn:microsoft.com/office/officeart/2005/8/layout/hierarchy3"/>
    <dgm:cxn modelId="{E575F74C-7EE5-4BEE-BA76-4091E318964F}" type="presOf" srcId="{386A61CA-765E-4CC7-9717-8F4493FE34EA}" destId="{A2BD84B9-B154-498B-94CC-E41FB605BEBF}" srcOrd="0" destOrd="0" presId="urn:microsoft.com/office/officeart/2005/8/layout/hierarchy3"/>
    <dgm:cxn modelId="{123D5A9D-6884-48BE-8267-D107A1C6A638}" type="presOf" srcId="{386A61CA-765E-4CC7-9717-8F4493FE34EA}" destId="{3F66FAE2-6C72-45ED-BE63-296FBC70409A}" srcOrd="1" destOrd="0" presId="urn:microsoft.com/office/officeart/2005/8/layout/hierarchy3"/>
    <dgm:cxn modelId="{0AD358C9-8923-4C0D-AF09-A1F4DB0F2FD7}" srcId="{75C36261-7681-4BC2-8B35-B5ECA5869DAF}" destId="{386A61CA-765E-4CC7-9717-8F4493FE34EA}" srcOrd="1" destOrd="0" parTransId="{4450C0E2-6B9B-4AB3-9E16-D331B0A251E4}" sibTransId="{9617D7D0-076E-4CF6-8410-F68E79D3EF33}"/>
    <dgm:cxn modelId="{32CA5DED-D611-4640-8749-60FFCDDE91F9}" type="presOf" srcId="{75C36261-7681-4BC2-8B35-B5ECA5869DAF}" destId="{05BCB4C7-D207-45AA-8D31-583591DB90A8}" srcOrd="0" destOrd="0" presId="urn:microsoft.com/office/officeart/2005/8/layout/hierarchy3"/>
    <dgm:cxn modelId="{12C22A93-11B3-42F9-A04E-BE9E568BA668}" type="presParOf" srcId="{05BCB4C7-D207-45AA-8D31-583591DB90A8}" destId="{59213A97-8F4E-470E-9991-9AB6DFFAF777}" srcOrd="0" destOrd="0" presId="urn:microsoft.com/office/officeart/2005/8/layout/hierarchy3"/>
    <dgm:cxn modelId="{46AE3900-690F-4F97-9EBF-E894757C2786}" type="presParOf" srcId="{59213A97-8F4E-470E-9991-9AB6DFFAF777}" destId="{6C60815E-9D5E-4C95-BCA6-3DE525A411ED}" srcOrd="0" destOrd="0" presId="urn:microsoft.com/office/officeart/2005/8/layout/hierarchy3"/>
    <dgm:cxn modelId="{74A5CD8D-CC8A-478C-A1DD-849EA00DCCC3}" type="presParOf" srcId="{6C60815E-9D5E-4C95-BCA6-3DE525A411ED}" destId="{00457785-F7B7-4178-AC1C-21C38FE88D25}" srcOrd="0" destOrd="0" presId="urn:microsoft.com/office/officeart/2005/8/layout/hierarchy3"/>
    <dgm:cxn modelId="{8468F96E-26BA-408E-9B5C-B9BFD0FE6C89}" type="presParOf" srcId="{6C60815E-9D5E-4C95-BCA6-3DE525A411ED}" destId="{E8ECF952-D5A4-4427-8D49-BBEC7DF5FFE4}" srcOrd="1" destOrd="0" presId="urn:microsoft.com/office/officeart/2005/8/layout/hierarchy3"/>
    <dgm:cxn modelId="{E466BF3F-270C-4DB7-865F-C25E294B35EF}" type="presParOf" srcId="{59213A97-8F4E-470E-9991-9AB6DFFAF777}" destId="{C86AFB82-BA41-44EF-8A8A-B29C23039603}" srcOrd="1" destOrd="0" presId="urn:microsoft.com/office/officeart/2005/8/layout/hierarchy3"/>
    <dgm:cxn modelId="{2A15518B-F1AE-42E6-8875-B20B386052F4}" type="presParOf" srcId="{05BCB4C7-D207-45AA-8D31-583591DB90A8}" destId="{227223FD-A2E1-4A7E-967A-4D609538D2DC}" srcOrd="1" destOrd="0" presId="urn:microsoft.com/office/officeart/2005/8/layout/hierarchy3"/>
    <dgm:cxn modelId="{C2EBB8DC-3351-47D9-9843-31904DB4495E}" type="presParOf" srcId="{227223FD-A2E1-4A7E-967A-4D609538D2DC}" destId="{6C1A3065-5E62-4D19-92B2-96EF6A5B1BC1}" srcOrd="0" destOrd="0" presId="urn:microsoft.com/office/officeart/2005/8/layout/hierarchy3"/>
    <dgm:cxn modelId="{C43253E4-ADCD-447A-B79C-2277FE250842}" type="presParOf" srcId="{6C1A3065-5E62-4D19-92B2-96EF6A5B1BC1}" destId="{A2BD84B9-B154-498B-94CC-E41FB605BEBF}" srcOrd="0" destOrd="0" presId="urn:microsoft.com/office/officeart/2005/8/layout/hierarchy3"/>
    <dgm:cxn modelId="{F392DB6F-7140-4639-ABDE-6B57AF60D866}" type="presParOf" srcId="{6C1A3065-5E62-4D19-92B2-96EF6A5B1BC1}" destId="{3F66FAE2-6C72-45ED-BE63-296FBC70409A}" srcOrd="1" destOrd="0" presId="urn:microsoft.com/office/officeart/2005/8/layout/hierarchy3"/>
    <dgm:cxn modelId="{6F510026-8489-4050-BA70-E26A22B00F76}" type="presParOf" srcId="{227223FD-A2E1-4A7E-967A-4D609538D2DC}" destId="{66F9FA99-5390-43CD-B3D8-D035494BA736}" srcOrd="1" destOrd="0" presId="urn:microsoft.com/office/officeart/2005/8/layout/hierarchy3"/>
    <dgm:cxn modelId="{B49D78D2-39B7-45AD-8D3D-68DED8577932}" type="presParOf" srcId="{05BCB4C7-D207-45AA-8D31-583591DB90A8}" destId="{57448765-87F7-4EB3-A229-663441BB1983}" srcOrd="2" destOrd="0" presId="urn:microsoft.com/office/officeart/2005/8/layout/hierarchy3"/>
    <dgm:cxn modelId="{2B414C41-664D-4341-A75F-CEC041E30E72}" type="presParOf" srcId="{57448765-87F7-4EB3-A229-663441BB1983}" destId="{84FA0AC1-5768-4B83-9DF4-9E8A26705C51}" srcOrd="0" destOrd="0" presId="urn:microsoft.com/office/officeart/2005/8/layout/hierarchy3"/>
    <dgm:cxn modelId="{83092213-00BB-46EA-A049-1C7EDA67A59B}" type="presParOf" srcId="{84FA0AC1-5768-4B83-9DF4-9E8A26705C51}" destId="{F4EA31CB-8D1F-4174-A652-C7E94DA21490}" srcOrd="0" destOrd="0" presId="urn:microsoft.com/office/officeart/2005/8/layout/hierarchy3"/>
    <dgm:cxn modelId="{2C6D725A-7685-4C84-8B7A-EBE22580E2B0}" type="presParOf" srcId="{84FA0AC1-5768-4B83-9DF4-9E8A26705C51}" destId="{7FB60D8A-EAFC-40BE-95A0-B9C8C4AE5117}" srcOrd="1" destOrd="0" presId="urn:microsoft.com/office/officeart/2005/8/layout/hierarchy3"/>
    <dgm:cxn modelId="{93F004A8-B0A1-4787-8CC9-F1E116134D3B}" type="presParOf" srcId="{57448765-87F7-4EB3-A229-663441BB1983}" destId="{56CE3F9D-097D-4FB4-A574-A3D3007E2DD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640CC-C9A5-4587-994C-E9C7484EADE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55AEF700-C89F-4EAF-BCAF-92130F166C49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Aproveche sus clases</a:t>
          </a:r>
        </a:p>
      </dgm:t>
    </dgm:pt>
    <dgm:pt modelId="{4628843B-9542-435E-A337-2C700FA58F20}" type="parTrans" cxnId="{1D453E02-D914-4BC2-A35D-9233B314583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50F813-4A38-4E7C-87B2-B16853976221}" type="sibTrans" cxnId="{1D453E02-D914-4BC2-A35D-9233B314583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29BC96-87B9-4393-8519-2FD22F2B9518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Aproveche sus estudios</a:t>
          </a:r>
        </a:p>
      </dgm:t>
    </dgm:pt>
    <dgm:pt modelId="{0330116F-B3C7-4B08-8133-C825C70CB8CD}" type="parTrans" cxnId="{80B63E96-6E07-4302-9D3C-AA604F7467C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4D9459-28B3-4EF2-B35F-1C4259A53005}" type="sibTrans" cxnId="{80B63E96-6E07-4302-9D3C-AA604F7467C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C58F0F-7D74-4E96-82DF-285D4095D8F7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Forme parte de equipos de investigación</a:t>
          </a:r>
        </a:p>
      </dgm:t>
    </dgm:pt>
    <dgm:pt modelId="{6B5BEB41-3758-45A8-BAAF-5BD0DEF66E5A}" type="parTrans" cxnId="{D12BBE47-1228-41EC-AED5-A2E23344580C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4DE831-FE76-4027-BBC1-959416C9C5C0}" type="sibTrans" cxnId="{D12BBE47-1228-41EC-AED5-A2E23344580C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06B2E-03E3-4556-9898-AB5C774C8CAD}" type="pres">
      <dgm:prSet presAssocID="{D6F640CC-C9A5-4587-994C-E9C7484EADE8}" presName="outerComposite" presStyleCnt="0">
        <dgm:presLayoutVars>
          <dgm:chMax val="5"/>
          <dgm:dir/>
          <dgm:resizeHandles val="exact"/>
        </dgm:presLayoutVars>
      </dgm:prSet>
      <dgm:spPr/>
    </dgm:pt>
    <dgm:pt modelId="{469FDBFB-444E-4EAA-B8AE-D764563A1995}" type="pres">
      <dgm:prSet presAssocID="{D6F640CC-C9A5-4587-994C-E9C7484EADE8}" presName="dummyMaxCanvas" presStyleCnt="0">
        <dgm:presLayoutVars/>
      </dgm:prSet>
      <dgm:spPr/>
    </dgm:pt>
    <dgm:pt modelId="{355F2B60-6AB5-4870-9728-2246D7AE8321}" type="pres">
      <dgm:prSet presAssocID="{D6F640CC-C9A5-4587-994C-E9C7484EADE8}" presName="ThreeNodes_1" presStyleLbl="node1" presStyleIdx="0" presStyleCnt="3">
        <dgm:presLayoutVars>
          <dgm:bulletEnabled val="1"/>
        </dgm:presLayoutVars>
      </dgm:prSet>
      <dgm:spPr/>
    </dgm:pt>
    <dgm:pt modelId="{05405786-1EBC-4E7E-8DBF-E9DE631337B5}" type="pres">
      <dgm:prSet presAssocID="{D6F640CC-C9A5-4587-994C-E9C7484EADE8}" presName="ThreeNodes_2" presStyleLbl="node1" presStyleIdx="1" presStyleCnt="3">
        <dgm:presLayoutVars>
          <dgm:bulletEnabled val="1"/>
        </dgm:presLayoutVars>
      </dgm:prSet>
      <dgm:spPr/>
    </dgm:pt>
    <dgm:pt modelId="{91874B15-2CE4-4E48-97A2-7A0466A68F2C}" type="pres">
      <dgm:prSet presAssocID="{D6F640CC-C9A5-4587-994C-E9C7484EADE8}" presName="ThreeNodes_3" presStyleLbl="node1" presStyleIdx="2" presStyleCnt="3">
        <dgm:presLayoutVars>
          <dgm:bulletEnabled val="1"/>
        </dgm:presLayoutVars>
      </dgm:prSet>
      <dgm:spPr/>
    </dgm:pt>
    <dgm:pt modelId="{5DCEEADA-4E4E-4DCA-A624-7CB5D09C8F16}" type="pres">
      <dgm:prSet presAssocID="{D6F640CC-C9A5-4587-994C-E9C7484EADE8}" presName="ThreeConn_1-2" presStyleLbl="fgAccFollowNode1" presStyleIdx="0" presStyleCnt="2">
        <dgm:presLayoutVars>
          <dgm:bulletEnabled val="1"/>
        </dgm:presLayoutVars>
      </dgm:prSet>
      <dgm:spPr/>
    </dgm:pt>
    <dgm:pt modelId="{6BD890DA-0332-4E30-A746-B22ABD2593D8}" type="pres">
      <dgm:prSet presAssocID="{D6F640CC-C9A5-4587-994C-E9C7484EADE8}" presName="ThreeConn_2-3" presStyleLbl="fgAccFollowNode1" presStyleIdx="1" presStyleCnt="2">
        <dgm:presLayoutVars>
          <dgm:bulletEnabled val="1"/>
        </dgm:presLayoutVars>
      </dgm:prSet>
      <dgm:spPr/>
    </dgm:pt>
    <dgm:pt modelId="{7674EB5B-F9B5-43B1-A112-F5B383BCCDC4}" type="pres">
      <dgm:prSet presAssocID="{D6F640CC-C9A5-4587-994C-E9C7484EADE8}" presName="ThreeNodes_1_text" presStyleLbl="node1" presStyleIdx="2" presStyleCnt="3">
        <dgm:presLayoutVars>
          <dgm:bulletEnabled val="1"/>
        </dgm:presLayoutVars>
      </dgm:prSet>
      <dgm:spPr/>
    </dgm:pt>
    <dgm:pt modelId="{488FF249-15C1-4EEB-8A6A-FD2D6D689D50}" type="pres">
      <dgm:prSet presAssocID="{D6F640CC-C9A5-4587-994C-E9C7484EADE8}" presName="ThreeNodes_2_text" presStyleLbl="node1" presStyleIdx="2" presStyleCnt="3">
        <dgm:presLayoutVars>
          <dgm:bulletEnabled val="1"/>
        </dgm:presLayoutVars>
      </dgm:prSet>
      <dgm:spPr/>
    </dgm:pt>
    <dgm:pt modelId="{967DF425-E816-4FC2-9A5F-B90BD9F57AF2}" type="pres">
      <dgm:prSet presAssocID="{D6F640CC-C9A5-4587-994C-E9C7484EADE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D453E02-D914-4BC2-A35D-9233B3145830}" srcId="{D6F640CC-C9A5-4587-994C-E9C7484EADE8}" destId="{55AEF700-C89F-4EAF-BCAF-92130F166C49}" srcOrd="0" destOrd="0" parTransId="{4628843B-9542-435E-A337-2C700FA58F20}" sibTransId="{0950F813-4A38-4E7C-87B2-B16853976221}"/>
    <dgm:cxn modelId="{A4042227-DBFD-4182-B3B6-E2BDCBE58C9A}" type="presOf" srcId="{4F29BC96-87B9-4393-8519-2FD22F2B9518}" destId="{05405786-1EBC-4E7E-8DBF-E9DE631337B5}" srcOrd="0" destOrd="0" presId="urn:microsoft.com/office/officeart/2005/8/layout/vProcess5"/>
    <dgm:cxn modelId="{A644F133-A00C-47A6-9D62-42F528A41943}" type="presOf" srcId="{55AEF700-C89F-4EAF-BCAF-92130F166C49}" destId="{7674EB5B-F9B5-43B1-A112-F5B383BCCDC4}" srcOrd="1" destOrd="0" presId="urn:microsoft.com/office/officeart/2005/8/layout/vProcess5"/>
    <dgm:cxn modelId="{D12BBE47-1228-41EC-AED5-A2E23344580C}" srcId="{D6F640CC-C9A5-4587-994C-E9C7484EADE8}" destId="{81C58F0F-7D74-4E96-82DF-285D4095D8F7}" srcOrd="2" destOrd="0" parTransId="{6B5BEB41-3758-45A8-BAAF-5BD0DEF66E5A}" sibTransId="{234DE831-FE76-4027-BBC1-959416C9C5C0}"/>
    <dgm:cxn modelId="{735FC64B-F1A5-42BB-8BC0-1693FAD81990}" type="presOf" srcId="{55AEF700-C89F-4EAF-BCAF-92130F166C49}" destId="{355F2B60-6AB5-4870-9728-2246D7AE8321}" srcOrd="0" destOrd="0" presId="urn:microsoft.com/office/officeart/2005/8/layout/vProcess5"/>
    <dgm:cxn modelId="{FA0E8656-F753-4101-B969-8E3737A1E433}" type="presOf" srcId="{4F29BC96-87B9-4393-8519-2FD22F2B9518}" destId="{488FF249-15C1-4EEB-8A6A-FD2D6D689D50}" srcOrd="1" destOrd="0" presId="urn:microsoft.com/office/officeart/2005/8/layout/vProcess5"/>
    <dgm:cxn modelId="{F6301E8C-7F6D-4364-AEB5-5BEEC1272759}" type="presOf" srcId="{0950F813-4A38-4E7C-87B2-B16853976221}" destId="{5DCEEADA-4E4E-4DCA-A624-7CB5D09C8F16}" srcOrd="0" destOrd="0" presId="urn:microsoft.com/office/officeart/2005/8/layout/vProcess5"/>
    <dgm:cxn modelId="{232B7F8D-7C43-47EE-8DAF-225FA2769304}" type="presOf" srcId="{81C58F0F-7D74-4E96-82DF-285D4095D8F7}" destId="{91874B15-2CE4-4E48-97A2-7A0466A68F2C}" srcOrd="0" destOrd="0" presId="urn:microsoft.com/office/officeart/2005/8/layout/vProcess5"/>
    <dgm:cxn modelId="{80B63E96-6E07-4302-9D3C-AA604F7467CD}" srcId="{D6F640CC-C9A5-4587-994C-E9C7484EADE8}" destId="{4F29BC96-87B9-4393-8519-2FD22F2B9518}" srcOrd="1" destOrd="0" parTransId="{0330116F-B3C7-4B08-8133-C825C70CB8CD}" sibTransId="{D04D9459-28B3-4EF2-B35F-1C4259A53005}"/>
    <dgm:cxn modelId="{3BAEC8AD-0554-4942-AA4A-61084E1F7844}" type="presOf" srcId="{81C58F0F-7D74-4E96-82DF-285D4095D8F7}" destId="{967DF425-E816-4FC2-9A5F-B90BD9F57AF2}" srcOrd="1" destOrd="0" presId="urn:microsoft.com/office/officeart/2005/8/layout/vProcess5"/>
    <dgm:cxn modelId="{5D1D47C8-DDD3-46EC-8391-A9A366FD99EE}" type="presOf" srcId="{D04D9459-28B3-4EF2-B35F-1C4259A53005}" destId="{6BD890DA-0332-4E30-A746-B22ABD2593D8}" srcOrd="0" destOrd="0" presId="urn:microsoft.com/office/officeart/2005/8/layout/vProcess5"/>
    <dgm:cxn modelId="{2B636EE7-99DA-4753-8046-E732CF9AD539}" type="presOf" srcId="{D6F640CC-C9A5-4587-994C-E9C7484EADE8}" destId="{83306B2E-03E3-4556-9898-AB5C774C8CAD}" srcOrd="0" destOrd="0" presId="urn:microsoft.com/office/officeart/2005/8/layout/vProcess5"/>
    <dgm:cxn modelId="{57F519DD-0F25-494D-8E89-B307928B56BA}" type="presParOf" srcId="{83306B2E-03E3-4556-9898-AB5C774C8CAD}" destId="{469FDBFB-444E-4EAA-B8AE-D764563A1995}" srcOrd="0" destOrd="0" presId="urn:microsoft.com/office/officeart/2005/8/layout/vProcess5"/>
    <dgm:cxn modelId="{B04D2CA5-D448-4807-AF16-700CFEAD114D}" type="presParOf" srcId="{83306B2E-03E3-4556-9898-AB5C774C8CAD}" destId="{355F2B60-6AB5-4870-9728-2246D7AE8321}" srcOrd="1" destOrd="0" presId="urn:microsoft.com/office/officeart/2005/8/layout/vProcess5"/>
    <dgm:cxn modelId="{499E05C2-9BBC-4DC5-A5EF-F70D89B92A72}" type="presParOf" srcId="{83306B2E-03E3-4556-9898-AB5C774C8CAD}" destId="{05405786-1EBC-4E7E-8DBF-E9DE631337B5}" srcOrd="2" destOrd="0" presId="urn:microsoft.com/office/officeart/2005/8/layout/vProcess5"/>
    <dgm:cxn modelId="{B5B87B41-78A4-40D4-ABD0-579084123746}" type="presParOf" srcId="{83306B2E-03E3-4556-9898-AB5C774C8CAD}" destId="{91874B15-2CE4-4E48-97A2-7A0466A68F2C}" srcOrd="3" destOrd="0" presId="urn:microsoft.com/office/officeart/2005/8/layout/vProcess5"/>
    <dgm:cxn modelId="{A07D6F87-7DCC-4EBC-9E7F-32A8E1B56AEF}" type="presParOf" srcId="{83306B2E-03E3-4556-9898-AB5C774C8CAD}" destId="{5DCEEADA-4E4E-4DCA-A624-7CB5D09C8F16}" srcOrd="4" destOrd="0" presId="urn:microsoft.com/office/officeart/2005/8/layout/vProcess5"/>
    <dgm:cxn modelId="{35FBC842-C942-4ABF-A7AC-F93B051994DB}" type="presParOf" srcId="{83306B2E-03E3-4556-9898-AB5C774C8CAD}" destId="{6BD890DA-0332-4E30-A746-B22ABD2593D8}" srcOrd="5" destOrd="0" presId="urn:microsoft.com/office/officeart/2005/8/layout/vProcess5"/>
    <dgm:cxn modelId="{532886A9-2268-45EF-8D2B-E53ADDBB8594}" type="presParOf" srcId="{83306B2E-03E3-4556-9898-AB5C774C8CAD}" destId="{7674EB5B-F9B5-43B1-A112-F5B383BCCDC4}" srcOrd="6" destOrd="0" presId="urn:microsoft.com/office/officeart/2005/8/layout/vProcess5"/>
    <dgm:cxn modelId="{386B5D46-3934-4D86-9494-12B135B70F8B}" type="presParOf" srcId="{83306B2E-03E3-4556-9898-AB5C774C8CAD}" destId="{488FF249-15C1-4EEB-8A6A-FD2D6D689D50}" srcOrd="7" destOrd="0" presId="urn:microsoft.com/office/officeart/2005/8/layout/vProcess5"/>
    <dgm:cxn modelId="{478D7E4C-1265-48D2-A71F-9778C122765C}" type="presParOf" srcId="{83306B2E-03E3-4556-9898-AB5C774C8CAD}" destId="{967DF425-E816-4FC2-9A5F-B90BD9F57AF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4652D-A185-4C0F-A189-E12B06E3AE5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</dgm:pt>
    <dgm:pt modelId="{BD3EFBE7-9919-4541-B98A-CC3C0425BF44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Originalidad</a:t>
          </a:r>
        </a:p>
      </dgm:t>
    </dgm:pt>
    <dgm:pt modelId="{E48F6F0E-FDB0-4BF2-BFFB-CA8A6A9794FA}" type="parTrans" cxnId="{71063B72-6356-4C5E-9436-54CE819F9713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F2B6A9-9478-4E9B-8554-E6E10BB6D251}" type="sibTrans" cxnId="{71063B72-6356-4C5E-9436-54CE819F9713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9CE469-8351-4CE4-8212-E97392B11B45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Sustentación</a:t>
          </a:r>
        </a:p>
      </dgm:t>
    </dgm:pt>
    <dgm:pt modelId="{D58758CB-DE2E-4831-B6F4-17D09E97233D}" type="parTrans" cxnId="{01D0D106-5CFA-4AD8-851F-3886EF012B01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C76AAF-21C4-4B4B-97EC-3C9C12408BA2}" type="sibTrans" cxnId="{01D0D106-5CFA-4AD8-851F-3886EF012B01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FF9FD8-7302-40FC-970C-5BC5B7D93547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Coherencia interna</a:t>
          </a:r>
        </a:p>
      </dgm:t>
    </dgm:pt>
    <dgm:pt modelId="{E78A506E-00A2-4B51-820F-068D95EC96BB}" type="parTrans" cxnId="{58451664-5BA0-427D-A2BC-B7FAC68EBA4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957490-76BA-4F45-98FE-ED44796D2838}" type="sibTrans" cxnId="{58451664-5BA0-427D-A2BC-B7FAC68EBA4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6289D0-4171-470A-88D3-AFDBEB5C511F}" type="pres">
      <dgm:prSet presAssocID="{D744652D-A185-4C0F-A189-E12B06E3AE52}" presName="outerComposite" presStyleCnt="0">
        <dgm:presLayoutVars>
          <dgm:chMax val="5"/>
          <dgm:dir/>
          <dgm:resizeHandles val="exact"/>
        </dgm:presLayoutVars>
      </dgm:prSet>
      <dgm:spPr/>
    </dgm:pt>
    <dgm:pt modelId="{0387729E-D101-4A6D-B71E-8F29BB0100EB}" type="pres">
      <dgm:prSet presAssocID="{D744652D-A185-4C0F-A189-E12B06E3AE52}" presName="dummyMaxCanvas" presStyleCnt="0">
        <dgm:presLayoutVars/>
      </dgm:prSet>
      <dgm:spPr/>
    </dgm:pt>
    <dgm:pt modelId="{06F3D643-B6F7-4286-BB67-BF29D7A8967E}" type="pres">
      <dgm:prSet presAssocID="{D744652D-A185-4C0F-A189-E12B06E3AE52}" presName="ThreeNodes_1" presStyleLbl="node1" presStyleIdx="0" presStyleCnt="3">
        <dgm:presLayoutVars>
          <dgm:bulletEnabled val="1"/>
        </dgm:presLayoutVars>
      </dgm:prSet>
      <dgm:spPr/>
    </dgm:pt>
    <dgm:pt modelId="{52224E62-CA6F-496E-AD19-B1C650369ACA}" type="pres">
      <dgm:prSet presAssocID="{D744652D-A185-4C0F-A189-E12B06E3AE52}" presName="ThreeNodes_2" presStyleLbl="node1" presStyleIdx="1" presStyleCnt="3">
        <dgm:presLayoutVars>
          <dgm:bulletEnabled val="1"/>
        </dgm:presLayoutVars>
      </dgm:prSet>
      <dgm:spPr/>
    </dgm:pt>
    <dgm:pt modelId="{A714714D-A4F8-40C2-A850-1A9663360C0D}" type="pres">
      <dgm:prSet presAssocID="{D744652D-A185-4C0F-A189-E12B06E3AE52}" presName="ThreeNodes_3" presStyleLbl="node1" presStyleIdx="2" presStyleCnt="3">
        <dgm:presLayoutVars>
          <dgm:bulletEnabled val="1"/>
        </dgm:presLayoutVars>
      </dgm:prSet>
      <dgm:spPr/>
    </dgm:pt>
    <dgm:pt modelId="{552BEB44-382C-4441-91F3-4AA75F79733F}" type="pres">
      <dgm:prSet presAssocID="{D744652D-A185-4C0F-A189-E12B06E3AE52}" presName="ThreeConn_1-2" presStyleLbl="fgAccFollowNode1" presStyleIdx="0" presStyleCnt="2">
        <dgm:presLayoutVars>
          <dgm:bulletEnabled val="1"/>
        </dgm:presLayoutVars>
      </dgm:prSet>
      <dgm:spPr/>
    </dgm:pt>
    <dgm:pt modelId="{4BEE7CF2-528A-42A7-8B82-D693603193FD}" type="pres">
      <dgm:prSet presAssocID="{D744652D-A185-4C0F-A189-E12B06E3AE52}" presName="ThreeConn_2-3" presStyleLbl="fgAccFollowNode1" presStyleIdx="1" presStyleCnt="2">
        <dgm:presLayoutVars>
          <dgm:bulletEnabled val="1"/>
        </dgm:presLayoutVars>
      </dgm:prSet>
      <dgm:spPr/>
    </dgm:pt>
    <dgm:pt modelId="{06B7ABB4-C141-47E2-8D69-89541EBCC50F}" type="pres">
      <dgm:prSet presAssocID="{D744652D-A185-4C0F-A189-E12B06E3AE52}" presName="ThreeNodes_1_text" presStyleLbl="node1" presStyleIdx="2" presStyleCnt="3">
        <dgm:presLayoutVars>
          <dgm:bulletEnabled val="1"/>
        </dgm:presLayoutVars>
      </dgm:prSet>
      <dgm:spPr/>
    </dgm:pt>
    <dgm:pt modelId="{5DE8B776-CF7E-4921-AE39-BE8E53689A68}" type="pres">
      <dgm:prSet presAssocID="{D744652D-A185-4C0F-A189-E12B06E3AE52}" presName="ThreeNodes_2_text" presStyleLbl="node1" presStyleIdx="2" presStyleCnt="3">
        <dgm:presLayoutVars>
          <dgm:bulletEnabled val="1"/>
        </dgm:presLayoutVars>
      </dgm:prSet>
      <dgm:spPr/>
    </dgm:pt>
    <dgm:pt modelId="{28B7EDDC-5CA7-4587-8DE8-3DBD4A5E7D51}" type="pres">
      <dgm:prSet presAssocID="{D744652D-A185-4C0F-A189-E12B06E3AE5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1D0D106-5CFA-4AD8-851F-3886EF012B01}" srcId="{D744652D-A185-4C0F-A189-E12B06E3AE52}" destId="{8A9CE469-8351-4CE4-8212-E97392B11B45}" srcOrd="1" destOrd="0" parTransId="{D58758CB-DE2E-4831-B6F4-17D09E97233D}" sibTransId="{29C76AAF-21C4-4B4B-97EC-3C9C12408BA2}"/>
    <dgm:cxn modelId="{ED9CE521-4204-4017-8B57-F09DC2C91FF4}" type="presOf" srcId="{BD3EFBE7-9919-4541-B98A-CC3C0425BF44}" destId="{06F3D643-B6F7-4286-BB67-BF29D7A8967E}" srcOrd="0" destOrd="0" presId="urn:microsoft.com/office/officeart/2005/8/layout/vProcess5"/>
    <dgm:cxn modelId="{58451664-5BA0-427D-A2BC-B7FAC68EBA40}" srcId="{D744652D-A185-4C0F-A189-E12B06E3AE52}" destId="{81FF9FD8-7302-40FC-970C-5BC5B7D93547}" srcOrd="2" destOrd="0" parTransId="{E78A506E-00A2-4B51-820F-068D95EC96BB}" sibTransId="{AD957490-76BA-4F45-98FE-ED44796D2838}"/>
    <dgm:cxn modelId="{71063B72-6356-4C5E-9436-54CE819F9713}" srcId="{D744652D-A185-4C0F-A189-E12B06E3AE52}" destId="{BD3EFBE7-9919-4541-B98A-CC3C0425BF44}" srcOrd="0" destOrd="0" parTransId="{E48F6F0E-FDB0-4BF2-BFFB-CA8A6A9794FA}" sibTransId="{DDF2B6A9-9478-4E9B-8554-E6E10BB6D251}"/>
    <dgm:cxn modelId="{10026B74-3EDB-4E9F-828C-E9F357189930}" type="presOf" srcId="{81FF9FD8-7302-40FC-970C-5BC5B7D93547}" destId="{28B7EDDC-5CA7-4587-8DE8-3DBD4A5E7D51}" srcOrd="1" destOrd="0" presId="urn:microsoft.com/office/officeart/2005/8/layout/vProcess5"/>
    <dgm:cxn modelId="{7993B478-B871-4A25-9FDB-2D7F2B255547}" type="presOf" srcId="{8A9CE469-8351-4CE4-8212-E97392B11B45}" destId="{5DE8B776-CF7E-4921-AE39-BE8E53689A68}" srcOrd="1" destOrd="0" presId="urn:microsoft.com/office/officeart/2005/8/layout/vProcess5"/>
    <dgm:cxn modelId="{157E9D9D-F4ED-4FC7-99A2-A28E0F2B422B}" type="presOf" srcId="{D744652D-A185-4C0F-A189-E12B06E3AE52}" destId="{B36289D0-4171-470A-88D3-AFDBEB5C511F}" srcOrd="0" destOrd="0" presId="urn:microsoft.com/office/officeart/2005/8/layout/vProcess5"/>
    <dgm:cxn modelId="{B3659AA5-3C54-4239-87A9-68A01ED77523}" type="presOf" srcId="{DDF2B6A9-9478-4E9B-8554-E6E10BB6D251}" destId="{552BEB44-382C-4441-91F3-4AA75F79733F}" srcOrd="0" destOrd="0" presId="urn:microsoft.com/office/officeart/2005/8/layout/vProcess5"/>
    <dgm:cxn modelId="{04D850AD-3AF6-48B7-9DBE-25F200D0A21A}" type="presOf" srcId="{BD3EFBE7-9919-4541-B98A-CC3C0425BF44}" destId="{06B7ABB4-C141-47E2-8D69-89541EBCC50F}" srcOrd="1" destOrd="0" presId="urn:microsoft.com/office/officeart/2005/8/layout/vProcess5"/>
    <dgm:cxn modelId="{EC5595D3-816B-481F-AD3E-D624CA6A6C4B}" type="presOf" srcId="{8A9CE469-8351-4CE4-8212-E97392B11B45}" destId="{52224E62-CA6F-496E-AD19-B1C650369ACA}" srcOrd="0" destOrd="0" presId="urn:microsoft.com/office/officeart/2005/8/layout/vProcess5"/>
    <dgm:cxn modelId="{8578E9F5-F382-43E9-A578-CE23BF9C8C43}" type="presOf" srcId="{81FF9FD8-7302-40FC-970C-5BC5B7D93547}" destId="{A714714D-A4F8-40C2-A850-1A9663360C0D}" srcOrd="0" destOrd="0" presId="urn:microsoft.com/office/officeart/2005/8/layout/vProcess5"/>
    <dgm:cxn modelId="{C68EF8F5-FB1D-4E3E-9B0A-9A5AB3D8BCE4}" type="presOf" srcId="{29C76AAF-21C4-4B4B-97EC-3C9C12408BA2}" destId="{4BEE7CF2-528A-42A7-8B82-D693603193FD}" srcOrd="0" destOrd="0" presId="urn:microsoft.com/office/officeart/2005/8/layout/vProcess5"/>
    <dgm:cxn modelId="{947352A0-05D1-4A51-94AF-FA20174ABF60}" type="presParOf" srcId="{B36289D0-4171-470A-88D3-AFDBEB5C511F}" destId="{0387729E-D101-4A6D-B71E-8F29BB0100EB}" srcOrd="0" destOrd="0" presId="urn:microsoft.com/office/officeart/2005/8/layout/vProcess5"/>
    <dgm:cxn modelId="{4E9D6282-8237-40D6-A166-B7B7ED2BF8B9}" type="presParOf" srcId="{B36289D0-4171-470A-88D3-AFDBEB5C511F}" destId="{06F3D643-B6F7-4286-BB67-BF29D7A8967E}" srcOrd="1" destOrd="0" presId="urn:microsoft.com/office/officeart/2005/8/layout/vProcess5"/>
    <dgm:cxn modelId="{A5D4236F-F7DA-44C8-A62E-872AEF783FBE}" type="presParOf" srcId="{B36289D0-4171-470A-88D3-AFDBEB5C511F}" destId="{52224E62-CA6F-496E-AD19-B1C650369ACA}" srcOrd="2" destOrd="0" presId="urn:microsoft.com/office/officeart/2005/8/layout/vProcess5"/>
    <dgm:cxn modelId="{41BD2C45-1E2A-4182-8228-103ED16D315C}" type="presParOf" srcId="{B36289D0-4171-470A-88D3-AFDBEB5C511F}" destId="{A714714D-A4F8-40C2-A850-1A9663360C0D}" srcOrd="3" destOrd="0" presId="urn:microsoft.com/office/officeart/2005/8/layout/vProcess5"/>
    <dgm:cxn modelId="{4B5E05BD-F41B-498C-8C99-F20D78CB6876}" type="presParOf" srcId="{B36289D0-4171-470A-88D3-AFDBEB5C511F}" destId="{552BEB44-382C-4441-91F3-4AA75F79733F}" srcOrd="4" destOrd="0" presId="urn:microsoft.com/office/officeart/2005/8/layout/vProcess5"/>
    <dgm:cxn modelId="{2F1074E7-B05E-4DDA-9065-FCA16308F790}" type="presParOf" srcId="{B36289D0-4171-470A-88D3-AFDBEB5C511F}" destId="{4BEE7CF2-528A-42A7-8B82-D693603193FD}" srcOrd="5" destOrd="0" presId="urn:microsoft.com/office/officeart/2005/8/layout/vProcess5"/>
    <dgm:cxn modelId="{2E592075-BA7D-44A2-8D39-F0AA355C3F1E}" type="presParOf" srcId="{B36289D0-4171-470A-88D3-AFDBEB5C511F}" destId="{06B7ABB4-C141-47E2-8D69-89541EBCC50F}" srcOrd="6" destOrd="0" presId="urn:microsoft.com/office/officeart/2005/8/layout/vProcess5"/>
    <dgm:cxn modelId="{67DBEDBF-F899-494A-A0E4-84BE561C4DA3}" type="presParOf" srcId="{B36289D0-4171-470A-88D3-AFDBEB5C511F}" destId="{5DE8B776-CF7E-4921-AE39-BE8E53689A68}" srcOrd="7" destOrd="0" presId="urn:microsoft.com/office/officeart/2005/8/layout/vProcess5"/>
    <dgm:cxn modelId="{1A93CBA7-DB5B-4AE3-8842-85C061A2BD63}" type="presParOf" srcId="{B36289D0-4171-470A-88D3-AFDBEB5C511F}" destId="{28B7EDDC-5CA7-4587-8DE8-3DBD4A5E7D5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DFF72-4E00-435C-80A3-5144CDA0CC17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CE2EA441-52AD-4E47-90A1-8DFF04664849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completa</a:t>
          </a:r>
        </a:p>
      </dgm:t>
    </dgm:pt>
    <dgm:pt modelId="{4D5BB651-6C65-4ED8-AED8-4D8E1E782EFE}" type="parTrans" cxnId="{A6E4FD65-AF24-41A7-A789-05115905B9C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FCB431-75F2-49E3-92B9-E18DC0A70B4F}" type="sibTrans" cxnId="{A6E4FD65-AF24-41A7-A789-05115905B9C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30F8D9-3C99-4671-B55E-0A0B29C81E70}" type="asst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una fase</a:t>
          </a:r>
        </a:p>
      </dgm:t>
    </dgm:pt>
    <dgm:pt modelId="{60F4F5AA-5C83-4721-961A-64699DC569FE}" type="parTrans" cxnId="{BCDAE01F-C95B-4DCA-B171-808120E8D0E6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0142FC-A980-4A07-A6ED-37812E77653C}" type="sibTrans" cxnId="{BCDAE01F-C95B-4DCA-B171-808120E8D0E6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9904E5-1AFD-4D36-AB02-DC940A40C6CC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los hallazgos de campo</a:t>
          </a:r>
        </a:p>
      </dgm:t>
    </dgm:pt>
    <dgm:pt modelId="{816371A9-7DAF-4ECF-989E-603E4D1C4E33}" type="parTrans" cxnId="{71F585C5-F37B-447C-A82E-B9C3FDF3D79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887116-0B91-40F3-834A-24B80A9F452F}" type="sibTrans" cxnId="{71F585C5-F37B-447C-A82E-B9C3FDF3D79D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F787F9-3DDD-4928-9184-71C18DD71DF3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la revisión de literatura</a:t>
          </a:r>
        </a:p>
      </dgm:t>
    </dgm:pt>
    <dgm:pt modelId="{1555D13D-01EE-42C8-94F9-D582EB181B11}" type="parTrans" cxnId="{77A6E010-CE7B-451E-9F2E-16AC99D1F069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E0144F-65E1-4F82-BE69-FE80E17DB302}" type="sibTrans" cxnId="{77A6E010-CE7B-451E-9F2E-16AC99D1F069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27BDE0-98F1-49FC-B649-5D1AD428EEBD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los procesos metodológicos</a:t>
          </a:r>
        </a:p>
      </dgm:t>
    </dgm:pt>
    <dgm:pt modelId="{6A81C225-6881-4588-AC44-25B817A2009D}" type="parTrans" cxnId="{44692634-3813-4AA3-B197-B274C78FC88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252443-5AC1-4F65-A979-F58F7A4656BE}" type="sibTrans" cxnId="{44692634-3813-4AA3-B197-B274C78FC88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51CE41-5AD8-488C-8EF4-FF580881A4D6}" type="pres">
      <dgm:prSet presAssocID="{2E9DFF72-4E00-435C-80A3-5144CDA0CC1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CBC2D4-C8C5-4DB0-AB87-B8E18F869F26}" type="pres">
      <dgm:prSet presAssocID="{CE2EA441-52AD-4E47-90A1-8DFF04664849}" presName="hierRoot1" presStyleCnt="0">
        <dgm:presLayoutVars>
          <dgm:hierBranch val="init"/>
        </dgm:presLayoutVars>
      </dgm:prSet>
      <dgm:spPr/>
    </dgm:pt>
    <dgm:pt modelId="{D640A160-1D12-45ED-B544-DB811C55B4DC}" type="pres">
      <dgm:prSet presAssocID="{CE2EA441-52AD-4E47-90A1-8DFF04664849}" presName="rootComposite1" presStyleCnt="0"/>
      <dgm:spPr/>
    </dgm:pt>
    <dgm:pt modelId="{0B7FE7C1-5846-48E9-8846-4988FD82078A}" type="pres">
      <dgm:prSet presAssocID="{CE2EA441-52AD-4E47-90A1-8DFF04664849}" presName="rootText1" presStyleLbl="alignAcc1" presStyleIdx="0" presStyleCnt="0">
        <dgm:presLayoutVars>
          <dgm:chPref val="3"/>
        </dgm:presLayoutVars>
      </dgm:prSet>
      <dgm:spPr/>
    </dgm:pt>
    <dgm:pt modelId="{E58F6320-94B9-420E-AA87-1D0710F73D76}" type="pres">
      <dgm:prSet presAssocID="{CE2EA441-52AD-4E47-90A1-8DFF04664849}" presName="topArc1" presStyleLbl="parChTrans1D1" presStyleIdx="0" presStyleCnt="10"/>
      <dgm:spPr/>
    </dgm:pt>
    <dgm:pt modelId="{28FDB6DF-8DC4-4347-8014-AC5153EC4A56}" type="pres">
      <dgm:prSet presAssocID="{CE2EA441-52AD-4E47-90A1-8DFF04664849}" presName="bottomArc1" presStyleLbl="parChTrans1D1" presStyleIdx="1" presStyleCnt="10"/>
      <dgm:spPr/>
    </dgm:pt>
    <dgm:pt modelId="{66EC09C3-8EE5-4C3D-BD5C-5BF989CC9C32}" type="pres">
      <dgm:prSet presAssocID="{CE2EA441-52AD-4E47-90A1-8DFF04664849}" presName="topConnNode1" presStyleLbl="node1" presStyleIdx="0" presStyleCnt="0"/>
      <dgm:spPr/>
    </dgm:pt>
    <dgm:pt modelId="{D4929C14-75BF-467C-B5D3-7A7624416239}" type="pres">
      <dgm:prSet presAssocID="{CE2EA441-52AD-4E47-90A1-8DFF04664849}" presName="hierChild2" presStyleCnt="0"/>
      <dgm:spPr/>
    </dgm:pt>
    <dgm:pt modelId="{8CAA06CB-E5EB-4DD7-B720-E9B930CE61C5}" type="pres">
      <dgm:prSet presAssocID="{816371A9-7DAF-4ECF-989E-603E4D1C4E33}" presName="Name28" presStyleLbl="parChTrans1D2" presStyleIdx="0" presStyleCnt="4"/>
      <dgm:spPr/>
    </dgm:pt>
    <dgm:pt modelId="{E0600AEC-981C-46A4-A137-05E485819155}" type="pres">
      <dgm:prSet presAssocID="{EB9904E5-1AFD-4D36-AB02-DC940A40C6CC}" presName="hierRoot2" presStyleCnt="0">
        <dgm:presLayoutVars>
          <dgm:hierBranch val="init"/>
        </dgm:presLayoutVars>
      </dgm:prSet>
      <dgm:spPr/>
    </dgm:pt>
    <dgm:pt modelId="{8C4A76CC-C27C-4D03-9071-E6BE2F948355}" type="pres">
      <dgm:prSet presAssocID="{EB9904E5-1AFD-4D36-AB02-DC940A40C6CC}" presName="rootComposite2" presStyleCnt="0"/>
      <dgm:spPr/>
    </dgm:pt>
    <dgm:pt modelId="{1E3CA156-3D1C-4D5A-AED0-2DC1C087B9F8}" type="pres">
      <dgm:prSet presAssocID="{EB9904E5-1AFD-4D36-AB02-DC940A40C6CC}" presName="rootText2" presStyleLbl="alignAcc1" presStyleIdx="0" presStyleCnt="0">
        <dgm:presLayoutVars>
          <dgm:chPref val="3"/>
        </dgm:presLayoutVars>
      </dgm:prSet>
      <dgm:spPr/>
    </dgm:pt>
    <dgm:pt modelId="{427EDD93-1009-478C-B860-31F485DB1DB3}" type="pres">
      <dgm:prSet presAssocID="{EB9904E5-1AFD-4D36-AB02-DC940A40C6CC}" presName="topArc2" presStyleLbl="parChTrans1D1" presStyleIdx="2" presStyleCnt="10"/>
      <dgm:spPr/>
    </dgm:pt>
    <dgm:pt modelId="{B334B27C-4161-4D73-8937-28C479503271}" type="pres">
      <dgm:prSet presAssocID="{EB9904E5-1AFD-4D36-AB02-DC940A40C6CC}" presName="bottomArc2" presStyleLbl="parChTrans1D1" presStyleIdx="3" presStyleCnt="10"/>
      <dgm:spPr/>
    </dgm:pt>
    <dgm:pt modelId="{2E336C9A-9F84-45BE-AE25-49598D2AD22A}" type="pres">
      <dgm:prSet presAssocID="{EB9904E5-1AFD-4D36-AB02-DC940A40C6CC}" presName="topConnNode2" presStyleLbl="node2" presStyleIdx="0" presStyleCnt="0"/>
      <dgm:spPr/>
    </dgm:pt>
    <dgm:pt modelId="{298881ED-00E5-43E1-A22A-CA97932EABBF}" type="pres">
      <dgm:prSet presAssocID="{EB9904E5-1AFD-4D36-AB02-DC940A40C6CC}" presName="hierChild4" presStyleCnt="0"/>
      <dgm:spPr/>
    </dgm:pt>
    <dgm:pt modelId="{D669A08D-FC0A-48DA-A973-FCA6E4BFECDC}" type="pres">
      <dgm:prSet presAssocID="{EB9904E5-1AFD-4D36-AB02-DC940A40C6CC}" presName="hierChild5" presStyleCnt="0"/>
      <dgm:spPr/>
    </dgm:pt>
    <dgm:pt modelId="{BD8C50AF-049D-4796-ADFF-32744E46896E}" type="pres">
      <dgm:prSet presAssocID="{1555D13D-01EE-42C8-94F9-D582EB181B11}" presName="Name28" presStyleLbl="parChTrans1D2" presStyleIdx="1" presStyleCnt="4"/>
      <dgm:spPr/>
    </dgm:pt>
    <dgm:pt modelId="{1EC3D8F0-E391-4DA5-88DB-F3805037EDE4}" type="pres">
      <dgm:prSet presAssocID="{16F787F9-3DDD-4928-9184-71C18DD71DF3}" presName="hierRoot2" presStyleCnt="0">
        <dgm:presLayoutVars>
          <dgm:hierBranch val="init"/>
        </dgm:presLayoutVars>
      </dgm:prSet>
      <dgm:spPr/>
    </dgm:pt>
    <dgm:pt modelId="{54A3FFD1-C778-4D2B-8B4E-199AB527080C}" type="pres">
      <dgm:prSet presAssocID="{16F787F9-3DDD-4928-9184-71C18DD71DF3}" presName="rootComposite2" presStyleCnt="0"/>
      <dgm:spPr/>
    </dgm:pt>
    <dgm:pt modelId="{65219443-7432-4E5E-90A0-E9A5D2CCAD94}" type="pres">
      <dgm:prSet presAssocID="{16F787F9-3DDD-4928-9184-71C18DD71DF3}" presName="rootText2" presStyleLbl="alignAcc1" presStyleIdx="0" presStyleCnt="0">
        <dgm:presLayoutVars>
          <dgm:chPref val="3"/>
        </dgm:presLayoutVars>
      </dgm:prSet>
      <dgm:spPr/>
    </dgm:pt>
    <dgm:pt modelId="{64E79A33-4841-4492-953E-E8B3B42C85BC}" type="pres">
      <dgm:prSet presAssocID="{16F787F9-3DDD-4928-9184-71C18DD71DF3}" presName="topArc2" presStyleLbl="parChTrans1D1" presStyleIdx="4" presStyleCnt="10"/>
      <dgm:spPr/>
    </dgm:pt>
    <dgm:pt modelId="{E0580250-0F1D-4734-81D4-0726C022CDDF}" type="pres">
      <dgm:prSet presAssocID="{16F787F9-3DDD-4928-9184-71C18DD71DF3}" presName="bottomArc2" presStyleLbl="parChTrans1D1" presStyleIdx="5" presStyleCnt="10"/>
      <dgm:spPr/>
    </dgm:pt>
    <dgm:pt modelId="{6D02B1D7-1D3A-4025-BC4D-F23F32823B8D}" type="pres">
      <dgm:prSet presAssocID="{16F787F9-3DDD-4928-9184-71C18DD71DF3}" presName="topConnNode2" presStyleLbl="node2" presStyleIdx="0" presStyleCnt="0"/>
      <dgm:spPr/>
    </dgm:pt>
    <dgm:pt modelId="{E2F376D8-E955-4E8A-BDF9-9D146AEE44F2}" type="pres">
      <dgm:prSet presAssocID="{16F787F9-3DDD-4928-9184-71C18DD71DF3}" presName="hierChild4" presStyleCnt="0"/>
      <dgm:spPr/>
    </dgm:pt>
    <dgm:pt modelId="{F4503373-D1C5-45C0-9D09-566720D89D2C}" type="pres">
      <dgm:prSet presAssocID="{16F787F9-3DDD-4928-9184-71C18DD71DF3}" presName="hierChild5" presStyleCnt="0"/>
      <dgm:spPr/>
    </dgm:pt>
    <dgm:pt modelId="{D48FA78D-B448-4F81-86F7-3240BD84CE4C}" type="pres">
      <dgm:prSet presAssocID="{6A81C225-6881-4588-AC44-25B817A2009D}" presName="Name28" presStyleLbl="parChTrans1D2" presStyleIdx="2" presStyleCnt="4"/>
      <dgm:spPr/>
    </dgm:pt>
    <dgm:pt modelId="{EDD6590B-02E3-4706-B1EA-FD9F3A83695A}" type="pres">
      <dgm:prSet presAssocID="{8527BDE0-98F1-49FC-B649-5D1AD428EEBD}" presName="hierRoot2" presStyleCnt="0">
        <dgm:presLayoutVars>
          <dgm:hierBranch val="init"/>
        </dgm:presLayoutVars>
      </dgm:prSet>
      <dgm:spPr/>
    </dgm:pt>
    <dgm:pt modelId="{E21887C9-1304-428A-8B2D-F82F4F90E5C7}" type="pres">
      <dgm:prSet presAssocID="{8527BDE0-98F1-49FC-B649-5D1AD428EEBD}" presName="rootComposite2" presStyleCnt="0"/>
      <dgm:spPr/>
    </dgm:pt>
    <dgm:pt modelId="{4913E15C-1635-4ABF-8147-A3595FCB37A2}" type="pres">
      <dgm:prSet presAssocID="{8527BDE0-98F1-49FC-B649-5D1AD428EEBD}" presName="rootText2" presStyleLbl="alignAcc1" presStyleIdx="0" presStyleCnt="0">
        <dgm:presLayoutVars>
          <dgm:chPref val="3"/>
        </dgm:presLayoutVars>
      </dgm:prSet>
      <dgm:spPr/>
    </dgm:pt>
    <dgm:pt modelId="{4421BDBD-6138-4A72-8ACD-7480BB4E7212}" type="pres">
      <dgm:prSet presAssocID="{8527BDE0-98F1-49FC-B649-5D1AD428EEBD}" presName="topArc2" presStyleLbl="parChTrans1D1" presStyleIdx="6" presStyleCnt="10"/>
      <dgm:spPr/>
    </dgm:pt>
    <dgm:pt modelId="{30C03C96-CC71-482D-BCAD-D19D2881E03A}" type="pres">
      <dgm:prSet presAssocID="{8527BDE0-98F1-49FC-B649-5D1AD428EEBD}" presName="bottomArc2" presStyleLbl="parChTrans1D1" presStyleIdx="7" presStyleCnt="10"/>
      <dgm:spPr/>
    </dgm:pt>
    <dgm:pt modelId="{BFA692D6-EE0A-4923-B133-DD4D6180453F}" type="pres">
      <dgm:prSet presAssocID="{8527BDE0-98F1-49FC-B649-5D1AD428EEBD}" presName="topConnNode2" presStyleLbl="node2" presStyleIdx="0" presStyleCnt="0"/>
      <dgm:spPr/>
    </dgm:pt>
    <dgm:pt modelId="{FA63918D-491F-469C-891D-189C08BA8F03}" type="pres">
      <dgm:prSet presAssocID="{8527BDE0-98F1-49FC-B649-5D1AD428EEBD}" presName="hierChild4" presStyleCnt="0"/>
      <dgm:spPr/>
    </dgm:pt>
    <dgm:pt modelId="{54099BB0-BDC3-4393-8062-3237DBDA9068}" type="pres">
      <dgm:prSet presAssocID="{8527BDE0-98F1-49FC-B649-5D1AD428EEBD}" presName="hierChild5" presStyleCnt="0"/>
      <dgm:spPr/>
    </dgm:pt>
    <dgm:pt modelId="{AC72F104-A567-4E97-BBAE-F361D01D0F68}" type="pres">
      <dgm:prSet presAssocID="{CE2EA441-52AD-4E47-90A1-8DFF04664849}" presName="hierChild3" presStyleCnt="0"/>
      <dgm:spPr/>
    </dgm:pt>
    <dgm:pt modelId="{FE588951-E61C-4E47-B383-2D0CA5A4E755}" type="pres">
      <dgm:prSet presAssocID="{60F4F5AA-5C83-4721-961A-64699DC569FE}" presName="Name101" presStyleLbl="parChTrans1D2" presStyleIdx="3" presStyleCnt="4"/>
      <dgm:spPr/>
    </dgm:pt>
    <dgm:pt modelId="{F8A61C9E-09F9-47AA-9148-E405ACB09A28}" type="pres">
      <dgm:prSet presAssocID="{4530F8D9-3C99-4671-B55E-0A0B29C81E70}" presName="hierRoot3" presStyleCnt="0">
        <dgm:presLayoutVars>
          <dgm:hierBranch val="init"/>
        </dgm:presLayoutVars>
      </dgm:prSet>
      <dgm:spPr/>
    </dgm:pt>
    <dgm:pt modelId="{F32CFCA1-DEBD-42BF-9F4D-1F1DBFBBD511}" type="pres">
      <dgm:prSet presAssocID="{4530F8D9-3C99-4671-B55E-0A0B29C81E70}" presName="rootComposite3" presStyleCnt="0"/>
      <dgm:spPr/>
    </dgm:pt>
    <dgm:pt modelId="{453F9A6D-1BE5-4F21-B978-04FE0C0AC4B2}" type="pres">
      <dgm:prSet presAssocID="{4530F8D9-3C99-4671-B55E-0A0B29C81E70}" presName="rootText3" presStyleLbl="alignAcc1" presStyleIdx="0" presStyleCnt="0">
        <dgm:presLayoutVars>
          <dgm:chPref val="3"/>
        </dgm:presLayoutVars>
      </dgm:prSet>
      <dgm:spPr/>
    </dgm:pt>
    <dgm:pt modelId="{F330A36F-01DE-424A-B524-2CC74287BF38}" type="pres">
      <dgm:prSet presAssocID="{4530F8D9-3C99-4671-B55E-0A0B29C81E70}" presName="topArc3" presStyleLbl="parChTrans1D1" presStyleIdx="8" presStyleCnt="10"/>
      <dgm:spPr/>
    </dgm:pt>
    <dgm:pt modelId="{29476866-E744-4AAC-8C9B-1944740A56D7}" type="pres">
      <dgm:prSet presAssocID="{4530F8D9-3C99-4671-B55E-0A0B29C81E70}" presName="bottomArc3" presStyleLbl="parChTrans1D1" presStyleIdx="9" presStyleCnt="10"/>
      <dgm:spPr/>
    </dgm:pt>
    <dgm:pt modelId="{64777D63-C10B-477C-B363-324009AE4360}" type="pres">
      <dgm:prSet presAssocID="{4530F8D9-3C99-4671-B55E-0A0B29C81E70}" presName="topConnNode3" presStyleLbl="asst1" presStyleIdx="0" presStyleCnt="0"/>
      <dgm:spPr/>
    </dgm:pt>
    <dgm:pt modelId="{76E95609-A0C0-4400-B20B-B4D1A6A0E627}" type="pres">
      <dgm:prSet presAssocID="{4530F8D9-3C99-4671-B55E-0A0B29C81E70}" presName="hierChild6" presStyleCnt="0"/>
      <dgm:spPr/>
    </dgm:pt>
    <dgm:pt modelId="{059C4320-197D-4DD0-A0C5-A15D674F045E}" type="pres">
      <dgm:prSet presAssocID="{4530F8D9-3C99-4671-B55E-0A0B29C81E70}" presName="hierChild7" presStyleCnt="0"/>
      <dgm:spPr/>
    </dgm:pt>
  </dgm:ptLst>
  <dgm:cxnLst>
    <dgm:cxn modelId="{CC6C9600-8FB0-4194-91B6-CBF0FC1B4B52}" type="presOf" srcId="{6A81C225-6881-4588-AC44-25B817A2009D}" destId="{D48FA78D-B448-4F81-86F7-3240BD84CE4C}" srcOrd="0" destOrd="0" presId="urn:microsoft.com/office/officeart/2008/layout/HalfCircleOrganizationChart"/>
    <dgm:cxn modelId="{77A6E010-CE7B-451E-9F2E-16AC99D1F069}" srcId="{CE2EA441-52AD-4E47-90A1-8DFF04664849}" destId="{16F787F9-3DDD-4928-9184-71C18DD71DF3}" srcOrd="2" destOrd="0" parTransId="{1555D13D-01EE-42C8-94F9-D582EB181B11}" sibTransId="{88E0144F-65E1-4F82-BE69-FE80E17DB302}"/>
    <dgm:cxn modelId="{BCDAE01F-C95B-4DCA-B171-808120E8D0E6}" srcId="{CE2EA441-52AD-4E47-90A1-8DFF04664849}" destId="{4530F8D9-3C99-4671-B55E-0A0B29C81E70}" srcOrd="0" destOrd="0" parTransId="{60F4F5AA-5C83-4721-961A-64699DC569FE}" sibTransId="{E00142FC-A980-4A07-A6ED-37812E77653C}"/>
    <dgm:cxn modelId="{44692634-3813-4AA3-B197-B274C78FC880}" srcId="{CE2EA441-52AD-4E47-90A1-8DFF04664849}" destId="{8527BDE0-98F1-49FC-B649-5D1AD428EEBD}" srcOrd="3" destOrd="0" parTransId="{6A81C225-6881-4588-AC44-25B817A2009D}" sibTransId="{BC252443-5AC1-4F65-A979-F58F7A4656BE}"/>
    <dgm:cxn modelId="{8D892562-0873-45D0-945F-475140F92684}" type="presOf" srcId="{EB9904E5-1AFD-4D36-AB02-DC940A40C6CC}" destId="{2E336C9A-9F84-45BE-AE25-49598D2AD22A}" srcOrd="1" destOrd="0" presId="urn:microsoft.com/office/officeart/2008/layout/HalfCircleOrganizationChart"/>
    <dgm:cxn modelId="{A6E4FD65-AF24-41A7-A789-05115905B9CD}" srcId="{2E9DFF72-4E00-435C-80A3-5144CDA0CC17}" destId="{CE2EA441-52AD-4E47-90A1-8DFF04664849}" srcOrd="0" destOrd="0" parTransId="{4D5BB651-6C65-4ED8-AED8-4D8E1E782EFE}" sibTransId="{A2FCB431-75F2-49E3-92B9-E18DC0A70B4F}"/>
    <dgm:cxn modelId="{F430AF4A-16BD-4B73-AA55-5F9CC36F56FA}" type="presOf" srcId="{CE2EA441-52AD-4E47-90A1-8DFF04664849}" destId="{0B7FE7C1-5846-48E9-8846-4988FD82078A}" srcOrd="0" destOrd="0" presId="urn:microsoft.com/office/officeart/2008/layout/HalfCircleOrganizationChart"/>
    <dgm:cxn modelId="{1B31EF6C-E121-4724-AC10-D777367B82BA}" type="presOf" srcId="{16F787F9-3DDD-4928-9184-71C18DD71DF3}" destId="{6D02B1D7-1D3A-4025-BC4D-F23F32823B8D}" srcOrd="1" destOrd="0" presId="urn:microsoft.com/office/officeart/2008/layout/HalfCircleOrganizationChart"/>
    <dgm:cxn modelId="{7F234C72-CE1E-47E7-88B4-2C7CBA608394}" type="presOf" srcId="{8527BDE0-98F1-49FC-B649-5D1AD428EEBD}" destId="{BFA692D6-EE0A-4923-B133-DD4D6180453F}" srcOrd="1" destOrd="0" presId="urn:microsoft.com/office/officeart/2008/layout/HalfCircleOrganizationChart"/>
    <dgm:cxn modelId="{A9451255-5C0D-4AF6-8C14-C0FD7F792723}" type="presOf" srcId="{816371A9-7DAF-4ECF-989E-603E4D1C4E33}" destId="{8CAA06CB-E5EB-4DD7-B720-E9B930CE61C5}" srcOrd="0" destOrd="0" presId="urn:microsoft.com/office/officeart/2008/layout/HalfCircleOrganizationChart"/>
    <dgm:cxn modelId="{6C89E98E-2E49-403B-8B99-237DCAD77337}" type="presOf" srcId="{EB9904E5-1AFD-4D36-AB02-DC940A40C6CC}" destId="{1E3CA156-3D1C-4D5A-AED0-2DC1C087B9F8}" srcOrd="0" destOrd="0" presId="urn:microsoft.com/office/officeart/2008/layout/HalfCircleOrganizationChart"/>
    <dgm:cxn modelId="{06FA1196-90DD-41A3-96F0-FA1350AB2B82}" type="presOf" srcId="{2E9DFF72-4E00-435C-80A3-5144CDA0CC17}" destId="{4551CE41-5AD8-488C-8EF4-FF580881A4D6}" srcOrd="0" destOrd="0" presId="urn:microsoft.com/office/officeart/2008/layout/HalfCircleOrganizationChart"/>
    <dgm:cxn modelId="{BB71299F-6F7F-4A65-B970-F25C3246A46C}" type="presOf" srcId="{4530F8D9-3C99-4671-B55E-0A0B29C81E70}" destId="{64777D63-C10B-477C-B363-324009AE4360}" srcOrd="1" destOrd="0" presId="urn:microsoft.com/office/officeart/2008/layout/HalfCircleOrganizationChart"/>
    <dgm:cxn modelId="{97B84FA2-DAC2-4C3E-8BCB-92CDF7EF6309}" type="presOf" srcId="{60F4F5AA-5C83-4721-961A-64699DC569FE}" destId="{FE588951-E61C-4E47-B383-2D0CA5A4E755}" srcOrd="0" destOrd="0" presId="urn:microsoft.com/office/officeart/2008/layout/HalfCircleOrganizationChart"/>
    <dgm:cxn modelId="{564F8FB5-9B7A-4C04-B81F-B116B0AA8F63}" type="presOf" srcId="{4530F8D9-3C99-4671-B55E-0A0B29C81E70}" destId="{453F9A6D-1BE5-4F21-B978-04FE0C0AC4B2}" srcOrd="0" destOrd="0" presId="urn:microsoft.com/office/officeart/2008/layout/HalfCircleOrganizationChart"/>
    <dgm:cxn modelId="{71F585C5-F37B-447C-A82E-B9C3FDF3D79D}" srcId="{CE2EA441-52AD-4E47-90A1-8DFF04664849}" destId="{EB9904E5-1AFD-4D36-AB02-DC940A40C6CC}" srcOrd="1" destOrd="0" parTransId="{816371A9-7DAF-4ECF-989E-603E4D1C4E33}" sibTransId="{C7887116-0B91-40F3-834A-24B80A9F452F}"/>
    <dgm:cxn modelId="{B5D644D5-02CD-4392-BE27-0D946EE65994}" type="presOf" srcId="{8527BDE0-98F1-49FC-B649-5D1AD428EEBD}" destId="{4913E15C-1635-4ABF-8147-A3595FCB37A2}" srcOrd="0" destOrd="0" presId="urn:microsoft.com/office/officeart/2008/layout/HalfCircleOrganizationChart"/>
    <dgm:cxn modelId="{0D06A5EC-D381-4F4B-8DEC-53DBB99561D6}" type="presOf" srcId="{CE2EA441-52AD-4E47-90A1-8DFF04664849}" destId="{66EC09C3-8EE5-4C3D-BD5C-5BF989CC9C32}" srcOrd="1" destOrd="0" presId="urn:microsoft.com/office/officeart/2008/layout/HalfCircleOrganizationChart"/>
    <dgm:cxn modelId="{C06751ED-9595-4296-808A-F100E45C10EC}" type="presOf" srcId="{16F787F9-3DDD-4928-9184-71C18DD71DF3}" destId="{65219443-7432-4E5E-90A0-E9A5D2CCAD94}" srcOrd="0" destOrd="0" presId="urn:microsoft.com/office/officeart/2008/layout/HalfCircleOrganizationChart"/>
    <dgm:cxn modelId="{E9F67DF9-B869-44BB-840D-8F6DD7B2D289}" type="presOf" srcId="{1555D13D-01EE-42C8-94F9-D582EB181B11}" destId="{BD8C50AF-049D-4796-ADFF-32744E46896E}" srcOrd="0" destOrd="0" presId="urn:microsoft.com/office/officeart/2008/layout/HalfCircleOrganizationChart"/>
    <dgm:cxn modelId="{DD3E7DDF-B334-44CF-ACAB-8191A98DC252}" type="presParOf" srcId="{4551CE41-5AD8-488C-8EF4-FF580881A4D6}" destId="{8ECBC2D4-C8C5-4DB0-AB87-B8E18F869F26}" srcOrd="0" destOrd="0" presId="urn:microsoft.com/office/officeart/2008/layout/HalfCircleOrganizationChart"/>
    <dgm:cxn modelId="{88C9824F-87AD-44EC-A941-4FAC1632AD3C}" type="presParOf" srcId="{8ECBC2D4-C8C5-4DB0-AB87-B8E18F869F26}" destId="{D640A160-1D12-45ED-B544-DB811C55B4DC}" srcOrd="0" destOrd="0" presId="urn:microsoft.com/office/officeart/2008/layout/HalfCircleOrganizationChart"/>
    <dgm:cxn modelId="{3602624B-7F0B-4AFB-B67F-15496260ED8B}" type="presParOf" srcId="{D640A160-1D12-45ED-B544-DB811C55B4DC}" destId="{0B7FE7C1-5846-48E9-8846-4988FD82078A}" srcOrd="0" destOrd="0" presId="urn:microsoft.com/office/officeart/2008/layout/HalfCircleOrganizationChart"/>
    <dgm:cxn modelId="{950DFE0D-6704-460D-80A7-8D8A559EFFC3}" type="presParOf" srcId="{D640A160-1D12-45ED-B544-DB811C55B4DC}" destId="{E58F6320-94B9-420E-AA87-1D0710F73D76}" srcOrd="1" destOrd="0" presId="urn:microsoft.com/office/officeart/2008/layout/HalfCircleOrganizationChart"/>
    <dgm:cxn modelId="{555A48E1-3440-44F6-9E30-D8339CD2D8DC}" type="presParOf" srcId="{D640A160-1D12-45ED-B544-DB811C55B4DC}" destId="{28FDB6DF-8DC4-4347-8014-AC5153EC4A56}" srcOrd="2" destOrd="0" presId="urn:microsoft.com/office/officeart/2008/layout/HalfCircleOrganizationChart"/>
    <dgm:cxn modelId="{DDBEEBB9-10BA-471D-81C1-ACF0E3126311}" type="presParOf" srcId="{D640A160-1D12-45ED-B544-DB811C55B4DC}" destId="{66EC09C3-8EE5-4C3D-BD5C-5BF989CC9C32}" srcOrd="3" destOrd="0" presId="urn:microsoft.com/office/officeart/2008/layout/HalfCircleOrganizationChart"/>
    <dgm:cxn modelId="{0EB4ADAC-A135-4AAC-A80E-6D2FB23F3091}" type="presParOf" srcId="{8ECBC2D4-C8C5-4DB0-AB87-B8E18F869F26}" destId="{D4929C14-75BF-467C-B5D3-7A7624416239}" srcOrd="1" destOrd="0" presId="urn:microsoft.com/office/officeart/2008/layout/HalfCircleOrganizationChart"/>
    <dgm:cxn modelId="{3C6A0FF2-3EC9-445A-969E-89105B156409}" type="presParOf" srcId="{D4929C14-75BF-467C-B5D3-7A7624416239}" destId="{8CAA06CB-E5EB-4DD7-B720-E9B930CE61C5}" srcOrd="0" destOrd="0" presId="urn:microsoft.com/office/officeart/2008/layout/HalfCircleOrganizationChart"/>
    <dgm:cxn modelId="{0926D0F1-40A1-42D8-8580-1199FD847A21}" type="presParOf" srcId="{D4929C14-75BF-467C-B5D3-7A7624416239}" destId="{E0600AEC-981C-46A4-A137-05E485819155}" srcOrd="1" destOrd="0" presId="urn:microsoft.com/office/officeart/2008/layout/HalfCircleOrganizationChart"/>
    <dgm:cxn modelId="{3C5D8BEF-F677-41DF-AE5F-54781827F628}" type="presParOf" srcId="{E0600AEC-981C-46A4-A137-05E485819155}" destId="{8C4A76CC-C27C-4D03-9071-E6BE2F948355}" srcOrd="0" destOrd="0" presId="urn:microsoft.com/office/officeart/2008/layout/HalfCircleOrganizationChart"/>
    <dgm:cxn modelId="{569BBA93-C895-4960-86D3-C6B88A68B3AB}" type="presParOf" srcId="{8C4A76CC-C27C-4D03-9071-E6BE2F948355}" destId="{1E3CA156-3D1C-4D5A-AED0-2DC1C087B9F8}" srcOrd="0" destOrd="0" presId="urn:microsoft.com/office/officeart/2008/layout/HalfCircleOrganizationChart"/>
    <dgm:cxn modelId="{53BD716D-850E-4952-834C-F728E48D3C37}" type="presParOf" srcId="{8C4A76CC-C27C-4D03-9071-E6BE2F948355}" destId="{427EDD93-1009-478C-B860-31F485DB1DB3}" srcOrd="1" destOrd="0" presId="urn:microsoft.com/office/officeart/2008/layout/HalfCircleOrganizationChart"/>
    <dgm:cxn modelId="{5D10124A-4EC8-46C7-8283-564D9830C35F}" type="presParOf" srcId="{8C4A76CC-C27C-4D03-9071-E6BE2F948355}" destId="{B334B27C-4161-4D73-8937-28C479503271}" srcOrd="2" destOrd="0" presId="urn:microsoft.com/office/officeart/2008/layout/HalfCircleOrganizationChart"/>
    <dgm:cxn modelId="{050B12D2-FC75-49B4-8BBE-37237BC3AC17}" type="presParOf" srcId="{8C4A76CC-C27C-4D03-9071-E6BE2F948355}" destId="{2E336C9A-9F84-45BE-AE25-49598D2AD22A}" srcOrd="3" destOrd="0" presId="urn:microsoft.com/office/officeart/2008/layout/HalfCircleOrganizationChart"/>
    <dgm:cxn modelId="{B333A18E-6BB5-44C4-8EC4-E57C33022D5F}" type="presParOf" srcId="{E0600AEC-981C-46A4-A137-05E485819155}" destId="{298881ED-00E5-43E1-A22A-CA97932EABBF}" srcOrd="1" destOrd="0" presId="urn:microsoft.com/office/officeart/2008/layout/HalfCircleOrganizationChart"/>
    <dgm:cxn modelId="{1E1A5019-D566-4A5F-88F6-4D54A95B77F0}" type="presParOf" srcId="{E0600AEC-981C-46A4-A137-05E485819155}" destId="{D669A08D-FC0A-48DA-A973-FCA6E4BFECDC}" srcOrd="2" destOrd="0" presId="urn:microsoft.com/office/officeart/2008/layout/HalfCircleOrganizationChart"/>
    <dgm:cxn modelId="{A104F7DC-721B-4525-9A61-E521276B73DA}" type="presParOf" srcId="{D4929C14-75BF-467C-B5D3-7A7624416239}" destId="{BD8C50AF-049D-4796-ADFF-32744E46896E}" srcOrd="2" destOrd="0" presId="urn:microsoft.com/office/officeart/2008/layout/HalfCircleOrganizationChart"/>
    <dgm:cxn modelId="{A74FAC40-C666-45D9-996E-6793CC7C5526}" type="presParOf" srcId="{D4929C14-75BF-467C-B5D3-7A7624416239}" destId="{1EC3D8F0-E391-4DA5-88DB-F3805037EDE4}" srcOrd="3" destOrd="0" presId="urn:microsoft.com/office/officeart/2008/layout/HalfCircleOrganizationChart"/>
    <dgm:cxn modelId="{34AAB014-14E9-48C3-9FA8-14E5D36EB086}" type="presParOf" srcId="{1EC3D8F0-E391-4DA5-88DB-F3805037EDE4}" destId="{54A3FFD1-C778-4D2B-8B4E-199AB527080C}" srcOrd="0" destOrd="0" presId="urn:microsoft.com/office/officeart/2008/layout/HalfCircleOrganizationChart"/>
    <dgm:cxn modelId="{4397E408-6014-4A9B-B3D3-5E68F8F2D5E5}" type="presParOf" srcId="{54A3FFD1-C778-4D2B-8B4E-199AB527080C}" destId="{65219443-7432-4E5E-90A0-E9A5D2CCAD94}" srcOrd="0" destOrd="0" presId="urn:microsoft.com/office/officeart/2008/layout/HalfCircleOrganizationChart"/>
    <dgm:cxn modelId="{23D19EA0-9E42-4C42-8EED-473E7E74FA11}" type="presParOf" srcId="{54A3FFD1-C778-4D2B-8B4E-199AB527080C}" destId="{64E79A33-4841-4492-953E-E8B3B42C85BC}" srcOrd="1" destOrd="0" presId="urn:microsoft.com/office/officeart/2008/layout/HalfCircleOrganizationChart"/>
    <dgm:cxn modelId="{9B9B1446-E542-48CD-ACBF-5724BDC045DD}" type="presParOf" srcId="{54A3FFD1-C778-4D2B-8B4E-199AB527080C}" destId="{E0580250-0F1D-4734-81D4-0726C022CDDF}" srcOrd="2" destOrd="0" presId="urn:microsoft.com/office/officeart/2008/layout/HalfCircleOrganizationChart"/>
    <dgm:cxn modelId="{5F4D0311-AD63-492D-8704-4BD63737C3CF}" type="presParOf" srcId="{54A3FFD1-C778-4D2B-8B4E-199AB527080C}" destId="{6D02B1D7-1D3A-4025-BC4D-F23F32823B8D}" srcOrd="3" destOrd="0" presId="urn:microsoft.com/office/officeart/2008/layout/HalfCircleOrganizationChart"/>
    <dgm:cxn modelId="{7B2795FC-4DC5-4F93-A50D-F7AD265FDD25}" type="presParOf" srcId="{1EC3D8F0-E391-4DA5-88DB-F3805037EDE4}" destId="{E2F376D8-E955-4E8A-BDF9-9D146AEE44F2}" srcOrd="1" destOrd="0" presId="urn:microsoft.com/office/officeart/2008/layout/HalfCircleOrganizationChart"/>
    <dgm:cxn modelId="{CF018729-5DFE-47FD-9495-6E7FC15104CF}" type="presParOf" srcId="{1EC3D8F0-E391-4DA5-88DB-F3805037EDE4}" destId="{F4503373-D1C5-45C0-9D09-566720D89D2C}" srcOrd="2" destOrd="0" presId="urn:microsoft.com/office/officeart/2008/layout/HalfCircleOrganizationChart"/>
    <dgm:cxn modelId="{9D712065-E4FC-4330-ACD6-2C881B206BD7}" type="presParOf" srcId="{D4929C14-75BF-467C-B5D3-7A7624416239}" destId="{D48FA78D-B448-4F81-86F7-3240BD84CE4C}" srcOrd="4" destOrd="0" presId="urn:microsoft.com/office/officeart/2008/layout/HalfCircleOrganizationChart"/>
    <dgm:cxn modelId="{D1C2E6C5-C349-4A4F-B956-245C849838FB}" type="presParOf" srcId="{D4929C14-75BF-467C-B5D3-7A7624416239}" destId="{EDD6590B-02E3-4706-B1EA-FD9F3A83695A}" srcOrd="5" destOrd="0" presId="urn:microsoft.com/office/officeart/2008/layout/HalfCircleOrganizationChart"/>
    <dgm:cxn modelId="{3CC3CCF1-3A2A-4337-9020-1BACAC172715}" type="presParOf" srcId="{EDD6590B-02E3-4706-B1EA-FD9F3A83695A}" destId="{E21887C9-1304-428A-8B2D-F82F4F90E5C7}" srcOrd="0" destOrd="0" presId="urn:microsoft.com/office/officeart/2008/layout/HalfCircleOrganizationChart"/>
    <dgm:cxn modelId="{F18D1B98-0E37-40D3-A4B0-84B6EC4A4E10}" type="presParOf" srcId="{E21887C9-1304-428A-8B2D-F82F4F90E5C7}" destId="{4913E15C-1635-4ABF-8147-A3595FCB37A2}" srcOrd="0" destOrd="0" presId="urn:microsoft.com/office/officeart/2008/layout/HalfCircleOrganizationChart"/>
    <dgm:cxn modelId="{83BCDDC7-64F7-42A5-9DE4-DA3DC660DAB5}" type="presParOf" srcId="{E21887C9-1304-428A-8B2D-F82F4F90E5C7}" destId="{4421BDBD-6138-4A72-8ACD-7480BB4E7212}" srcOrd="1" destOrd="0" presId="urn:microsoft.com/office/officeart/2008/layout/HalfCircleOrganizationChart"/>
    <dgm:cxn modelId="{859114BD-0F47-4D57-9D47-A8644C99742F}" type="presParOf" srcId="{E21887C9-1304-428A-8B2D-F82F4F90E5C7}" destId="{30C03C96-CC71-482D-BCAD-D19D2881E03A}" srcOrd="2" destOrd="0" presId="urn:microsoft.com/office/officeart/2008/layout/HalfCircleOrganizationChart"/>
    <dgm:cxn modelId="{572D1CC5-6A19-47B3-88A9-A54413349D26}" type="presParOf" srcId="{E21887C9-1304-428A-8B2D-F82F4F90E5C7}" destId="{BFA692D6-EE0A-4923-B133-DD4D6180453F}" srcOrd="3" destOrd="0" presId="urn:microsoft.com/office/officeart/2008/layout/HalfCircleOrganizationChart"/>
    <dgm:cxn modelId="{A346316D-CEFE-4167-8B78-EA23D005052A}" type="presParOf" srcId="{EDD6590B-02E3-4706-B1EA-FD9F3A83695A}" destId="{FA63918D-491F-469C-891D-189C08BA8F03}" srcOrd="1" destOrd="0" presId="urn:microsoft.com/office/officeart/2008/layout/HalfCircleOrganizationChart"/>
    <dgm:cxn modelId="{728951AF-4ABC-417B-886A-8A4F72C1FDF0}" type="presParOf" srcId="{EDD6590B-02E3-4706-B1EA-FD9F3A83695A}" destId="{54099BB0-BDC3-4393-8062-3237DBDA9068}" srcOrd="2" destOrd="0" presId="urn:microsoft.com/office/officeart/2008/layout/HalfCircleOrganizationChart"/>
    <dgm:cxn modelId="{D732DBA4-97B2-4A8B-9D87-2E8911306D1D}" type="presParOf" srcId="{8ECBC2D4-C8C5-4DB0-AB87-B8E18F869F26}" destId="{AC72F104-A567-4E97-BBAE-F361D01D0F68}" srcOrd="2" destOrd="0" presId="urn:microsoft.com/office/officeart/2008/layout/HalfCircleOrganizationChart"/>
    <dgm:cxn modelId="{B82E5E05-042B-4BF7-B499-3A41886CAB14}" type="presParOf" srcId="{AC72F104-A567-4E97-BBAE-F361D01D0F68}" destId="{FE588951-E61C-4E47-B383-2D0CA5A4E755}" srcOrd="0" destOrd="0" presId="urn:microsoft.com/office/officeart/2008/layout/HalfCircleOrganizationChart"/>
    <dgm:cxn modelId="{AA0A4E13-23BC-40B7-A5E8-18670AFC6F5E}" type="presParOf" srcId="{AC72F104-A567-4E97-BBAE-F361D01D0F68}" destId="{F8A61C9E-09F9-47AA-9148-E405ACB09A28}" srcOrd="1" destOrd="0" presId="urn:microsoft.com/office/officeart/2008/layout/HalfCircleOrganizationChart"/>
    <dgm:cxn modelId="{82B1F9C6-B71B-4CF3-AED0-578069223FFC}" type="presParOf" srcId="{F8A61C9E-09F9-47AA-9148-E405ACB09A28}" destId="{F32CFCA1-DEBD-42BF-9F4D-1F1DBFBBD511}" srcOrd="0" destOrd="0" presId="urn:microsoft.com/office/officeart/2008/layout/HalfCircleOrganizationChart"/>
    <dgm:cxn modelId="{7DECF2DF-1F5A-4436-9180-7F844F122D2C}" type="presParOf" srcId="{F32CFCA1-DEBD-42BF-9F4D-1F1DBFBBD511}" destId="{453F9A6D-1BE5-4F21-B978-04FE0C0AC4B2}" srcOrd="0" destOrd="0" presId="urn:microsoft.com/office/officeart/2008/layout/HalfCircleOrganizationChart"/>
    <dgm:cxn modelId="{20E13B3A-1317-4585-A9A6-E4BC72922B90}" type="presParOf" srcId="{F32CFCA1-DEBD-42BF-9F4D-1F1DBFBBD511}" destId="{F330A36F-01DE-424A-B524-2CC74287BF38}" srcOrd="1" destOrd="0" presId="urn:microsoft.com/office/officeart/2008/layout/HalfCircleOrganizationChart"/>
    <dgm:cxn modelId="{72E2AB33-A9BD-4541-83EB-A4CDF3D1C8DF}" type="presParOf" srcId="{F32CFCA1-DEBD-42BF-9F4D-1F1DBFBBD511}" destId="{29476866-E744-4AAC-8C9B-1944740A56D7}" srcOrd="2" destOrd="0" presId="urn:microsoft.com/office/officeart/2008/layout/HalfCircleOrganizationChart"/>
    <dgm:cxn modelId="{E0364915-8252-407A-B56E-987FAD7E3567}" type="presParOf" srcId="{F32CFCA1-DEBD-42BF-9F4D-1F1DBFBBD511}" destId="{64777D63-C10B-477C-B363-324009AE4360}" srcOrd="3" destOrd="0" presId="urn:microsoft.com/office/officeart/2008/layout/HalfCircleOrganizationChart"/>
    <dgm:cxn modelId="{0161E441-1983-4129-8530-5BA78E310B7A}" type="presParOf" srcId="{F8A61C9E-09F9-47AA-9148-E405ACB09A28}" destId="{76E95609-A0C0-4400-B20B-B4D1A6A0E627}" srcOrd="1" destOrd="0" presId="urn:microsoft.com/office/officeart/2008/layout/HalfCircleOrganizationChart"/>
    <dgm:cxn modelId="{D8BD97C8-5DBA-498A-8650-FD6F33ABAD94}" type="presParOf" srcId="{F8A61C9E-09F9-47AA-9148-E405ACB09A28}" destId="{059C4320-197D-4DD0-A0C5-A15D674F045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EB52B7-6A71-47D3-8B7C-05000A4C6192}" type="doc">
      <dgm:prSet loTypeId="urn:microsoft.com/office/officeart/2005/8/layout/v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64F48513-725B-4E82-B771-B9FB4D18A861}">
      <dgm:prSet phldrT="[Text]" custT="1"/>
      <dgm:spPr/>
      <dgm:t>
        <a:bodyPr/>
        <a:lstStyle/>
        <a:p>
          <a:r>
            <a:rPr lang="es-DO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  <a:endParaRPr lang="es-DO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404B30-C6EE-4A15-8F17-247684114BC6}" type="parTrans" cxnId="{6FB97998-56CD-4B07-ABC9-4F2AFFFAB336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CB1F29-9C50-426C-880E-D7EAAF1605E5}" type="sibTrans" cxnId="{6FB97998-56CD-4B07-ABC9-4F2AFFFAB336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0A672A-7EFD-49A4-97CC-62295B3421F2}">
      <dgm:prSet phldrT="[Text]" custT="1"/>
      <dgm:spPr/>
      <dgm:t>
        <a:bodyPr/>
        <a:lstStyle/>
        <a:p>
          <a:r>
            <a:rPr lang="es-DO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Teoría base y abordaje del estudio: Objetivo, delimitación, breve revisión bibliográfica bien sustentada y lógica</a:t>
          </a:r>
          <a:endParaRPr lang="es-DO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1BEEC2-B3E7-4D9D-80CB-47B9C52EBAE7}" type="parTrans" cxnId="{B5E1102F-7565-4114-9001-E763734DEAE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D3E63E-CC61-4F14-BE45-8AAE9E01E555}" type="sibTrans" cxnId="{B5E1102F-7565-4114-9001-E763734DEAE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6FB9E8-84E5-4CB1-BBC8-E35699BA1347}">
      <dgm:prSet phldrT="[Text]" custT="1"/>
      <dgm:spPr/>
      <dgm:t>
        <a:bodyPr/>
        <a:lstStyle/>
        <a:p>
          <a:r>
            <a:rPr lang="es-DO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Metodología</a:t>
          </a:r>
          <a:endParaRPr lang="es-DO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E1DB3D-89D8-4E90-8456-7C8923D9CFF4}" type="parTrans" cxnId="{63C69592-EFD4-4D50-883B-A1B312E943F2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0FEB0-A1DD-47CA-A86C-5CA11B07E7CE}" type="sibTrans" cxnId="{63C69592-EFD4-4D50-883B-A1B312E943F2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AAB224-F5AE-4941-9C93-025B114E2120}">
      <dgm:prSet phldrT="[Text]" custT="1"/>
      <dgm:spPr/>
      <dgm:t>
        <a:bodyPr/>
        <a:lstStyle/>
        <a:p>
          <a:r>
            <a:rPr lang="es-DO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Explicar los procesos y las técnicas: Diseño, población y muestra, instrumentos, procedimiento, análisis e importancia.</a:t>
          </a:r>
          <a:endParaRPr lang="es-DO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40FC17-D452-4794-9780-8BC666C8EB72}" type="parTrans" cxnId="{1D9FEDDE-0037-44D4-98A5-261DFB8CD360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3DDF87-CC48-4A30-8C52-022CC4E8E57E}" type="sibTrans" cxnId="{1D9FEDDE-0037-44D4-98A5-261DFB8CD360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2C29A2-D1A6-472A-B57D-E48EFAB850E9}">
      <dgm:prSet phldrT="[Text]" custT="1"/>
      <dgm:spPr/>
      <dgm:t>
        <a:bodyPr/>
        <a:lstStyle/>
        <a:p>
          <a:r>
            <a:rPr lang="es-DO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  <a:endParaRPr lang="es-DO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23F0A-4E55-4259-BEC9-F6C68F5EEC5C}" type="parTrans" cxnId="{B81A8804-CE04-4541-9101-771CAE8EC771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72CBED-6F74-46E5-B33B-53C5ADFBB434}" type="sibTrans" cxnId="{B81A8804-CE04-4541-9101-771CAE8EC771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B90F45-2C37-4F33-BBCD-40C40C827911}">
      <dgm:prSet phldrT="[Text]" custT="1"/>
      <dgm:spPr/>
      <dgm:t>
        <a:bodyPr/>
        <a:lstStyle/>
        <a:p>
          <a:r>
            <a:rPr lang="es-DO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Hallazgos resumidos y su interpretación fundamentada: Datos, gráficas, comparación con la teoría e inferencias.</a:t>
          </a:r>
          <a:endParaRPr lang="es-DO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300686-7098-41F7-8A5A-5AC1E59C6ED9}" type="parTrans" cxnId="{CCADEBE8-1166-45AE-9F73-540190C837DF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7A9151-EB79-42A2-B839-7AB836BE43CC}" type="sibTrans" cxnId="{CCADEBE8-1166-45AE-9F73-540190C837DF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24C6C-2BA8-4E86-B110-1D0BF3BBB6BD}">
      <dgm:prSet custT="1"/>
      <dgm:spPr/>
      <dgm:t>
        <a:bodyPr/>
        <a:lstStyle/>
        <a:p>
          <a:r>
            <a:rPr lang="es-DO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  <a:endParaRPr lang="es-DO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4387FB-5A4D-45C2-A829-A931C0699936}" type="parTrans" cxnId="{AB50D6B6-21AE-423E-86C1-F817A4974E65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E746A3-A223-46D8-9F8E-8F715F8AED47}" type="sibTrans" cxnId="{AB50D6B6-21AE-423E-86C1-F817A4974E65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A3BB1D-0D75-436E-BA9F-9883CE8D70D6}">
      <dgm:prSet custT="1"/>
      <dgm:spPr/>
      <dgm:t>
        <a:bodyPr/>
        <a:lstStyle/>
        <a:p>
          <a:r>
            <a:rPr lang="es-DO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Generalizaciones de los hallazgos.</a:t>
          </a:r>
          <a:endParaRPr lang="es-DO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6507AC-F1D0-46DE-AF66-0785EE66160E}" type="parTrans" cxnId="{F03909DF-41DE-47B6-B700-117BA6B5660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9BF27C-0C6C-4622-8D1F-5C5CCF4965B9}" type="sibTrans" cxnId="{F03909DF-41DE-47B6-B700-117BA6B5660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635A5E-DBC9-482F-B79A-D34C185C7E61}" type="pres">
      <dgm:prSet presAssocID="{9FEB52B7-6A71-47D3-8B7C-05000A4C6192}" presName="Name0" presStyleCnt="0">
        <dgm:presLayoutVars>
          <dgm:dir/>
          <dgm:animLvl val="lvl"/>
          <dgm:resizeHandles/>
        </dgm:presLayoutVars>
      </dgm:prSet>
      <dgm:spPr/>
    </dgm:pt>
    <dgm:pt modelId="{911C18E0-124F-4712-ACC3-10ED8281419A}" type="pres">
      <dgm:prSet presAssocID="{64F48513-725B-4E82-B771-B9FB4D18A861}" presName="linNode" presStyleCnt="0"/>
      <dgm:spPr/>
    </dgm:pt>
    <dgm:pt modelId="{9A309ABA-75ED-48C1-9447-8D4E31D20CE4}" type="pres">
      <dgm:prSet presAssocID="{64F48513-725B-4E82-B771-B9FB4D18A861}" presName="parentShp" presStyleLbl="node1" presStyleIdx="0" presStyleCnt="4">
        <dgm:presLayoutVars>
          <dgm:bulletEnabled val="1"/>
        </dgm:presLayoutVars>
      </dgm:prSet>
      <dgm:spPr/>
    </dgm:pt>
    <dgm:pt modelId="{6589CA41-FD33-4F85-AD44-63CD91C87D91}" type="pres">
      <dgm:prSet presAssocID="{64F48513-725B-4E82-B771-B9FB4D18A861}" presName="childShp" presStyleLbl="bgAccFollowNode1" presStyleIdx="0" presStyleCnt="4">
        <dgm:presLayoutVars>
          <dgm:bulletEnabled val="1"/>
        </dgm:presLayoutVars>
      </dgm:prSet>
      <dgm:spPr/>
    </dgm:pt>
    <dgm:pt modelId="{062A1C6A-4EE6-42DE-A4AC-846E952B8377}" type="pres">
      <dgm:prSet presAssocID="{40CB1F29-9C50-426C-880E-D7EAAF1605E5}" presName="spacing" presStyleCnt="0"/>
      <dgm:spPr/>
    </dgm:pt>
    <dgm:pt modelId="{5D670712-B2BF-4104-BF93-579715F1A479}" type="pres">
      <dgm:prSet presAssocID="{F86FB9E8-84E5-4CB1-BBC8-E35699BA1347}" presName="linNode" presStyleCnt="0"/>
      <dgm:spPr/>
    </dgm:pt>
    <dgm:pt modelId="{274CCDC2-BF49-417E-8DD8-15595ADA0EF0}" type="pres">
      <dgm:prSet presAssocID="{F86FB9E8-84E5-4CB1-BBC8-E35699BA1347}" presName="parentShp" presStyleLbl="node1" presStyleIdx="1" presStyleCnt="4">
        <dgm:presLayoutVars>
          <dgm:bulletEnabled val="1"/>
        </dgm:presLayoutVars>
      </dgm:prSet>
      <dgm:spPr/>
    </dgm:pt>
    <dgm:pt modelId="{5CEE799D-F88C-4720-A215-B997A82C30E4}" type="pres">
      <dgm:prSet presAssocID="{F86FB9E8-84E5-4CB1-BBC8-E35699BA1347}" presName="childShp" presStyleLbl="bgAccFollowNode1" presStyleIdx="1" presStyleCnt="4">
        <dgm:presLayoutVars>
          <dgm:bulletEnabled val="1"/>
        </dgm:presLayoutVars>
      </dgm:prSet>
      <dgm:spPr/>
    </dgm:pt>
    <dgm:pt modelId="{4E90644B-066C-4E1B-8CFA-5F30E52D2EB9}" type="pres">
      <dgm:prSet presAssocID="{B5E0FEB0-A1DD-47CA-A86C-5CA11B07E7CE}" presName="spacing" presStyleCnt="0"/>
      <dgm:spPr/>
    </dgm:pt>
    <dgm:pt modelId="{30A9AA39-5E2B-4FF9-A9DC-6497F437CE00}" type="pres">
      <dgm:prSet presAssocID="{ED2C29A2-D1A6-472A-B57D-E48EFAB850E9}" presName="linNode" presStyleCnt="0"/>
      <dgm:spPr/>
    </dgm:pt>
    <dgm:pt modelId="{06F73E36-2BD4-4829-8759-E1C9F70F8FF5}" type="pres">
      <dgm:prSet presAssocID="{ED2C29A2-D1A6-472A-B57D-E48EFAB850E9}" presName="parentShp" presStyleLbl="node1" presStyleIdx="2" presStyleCnt="4">
        <dgm:presLayoutVars>
          <dgm:bulletEnabled val="1"/>
        </dgm:presLayoutVars>
      </dgm:prSet>
      <dgm:spPr/>
    </dgm:pt>
    <dgm:pt modelId="{012DC74A-6A5C-4928-A5D6-76B4001F6119}" type="pres">
      <dgm:prSet presAssocID="{ED2C29A2-D1A6-472A-B57D-E48EFAB850E9}" presName="childShp" presStyleLbl="bgAccFollowNode1" presStyleIdx="2" presStyleCnt="4">
        <dgm:presLayoutVars>
          <dgm:bulletEnabled val="1"/>
        </dgm:presLayoutVars>
      </dgm:prSet>
      <dgm:spPr/>
    </dgm:pt>
    <dgm:pt modelId="{F58B8AB7-F066-48B5-99B0-EAFC803045D2}" type="pres">
      <dgm:prSet presAssocID="{7B72CBED-6F74-46E5-B33B-53C5ADFBB434}" presName="spacing" presStyleCnt="0"/>
      <dgm:spPr/>
    </dgm:pt>
    <dgm:pt modelId="{77663CCB-085E-4527-B592-13FCE09E4353}" type="pres">
      <dgm:prSet presAssocID="{C6C24C6C-2BA8-4E86-B110-1D0BF3BBB6BD}" presName="linNode" presStyleCnt="0"/>
      <dgm:spPr/>
    </dgm:pt>
    <dgm:pt modelId="{19EC098E-BC39-4DE0-B966-EA663E0A0753}" type="pres">
      <dgm:prSet presAssocID="{C6C24C6C-2BA8-4E86-B110-1D0BF3BBB6BD}" presName="parentShp" presStyleLbl="node1" presStyleIdx="3" presStyleCnt="4">
        <dgm:presLayoutVars>
          <dgm:bulletEnabled val="1"/>
        </dgm:presLayoutVars>
      </dgm:prSet>
      <dgm:spPr/>
    </dgm:pt>
    <dgm:pt modelId="{B7266478-CF5F-4C1C-AB3C-FC77D42E1F56}" type="pres">
      <dgm:prSet presAssocID="{C6C24C6C-2BA8-4E86-B110-1D0BF3BBB6BD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B81A8804-CE04-4541-9101-771CAE8EC771}" srcId="{9FEB52B7-6A71-47D3-8B7C-05000A4C6192}" destId="{ED2C29A2-D1A6-472A-B57D-E48EFAB850E9}" srcOrd="2" destOrd="0" parTransId="{E3323F0A-4E55-4259-BEC9-F6C68F5EEC5C}" sibTransId="{7B72CBED-6F74-46E5-B33B-53C5ADFBB434}"/>
    <dgm:cxn modelId="{7861F911-2393-46E7-888F-2C1A9F59A284}" type="presOf" srcId="{9FEB52B7-6A71-47D3-8B7C-05000A4C6192}" destId="{AD635A5E-DBC9-482F-B79A-D34C185C7E61}" srcOrd="0" destOrd="0" presId="urn:microsoft.com/office/officeart/2005/8/layout/vList6"/>
    <dgm:cxn modelId="{34F9021A-0CB1-467D-9BCD-1B887C6E5A75}" type="presOf" srcId="{ED2C29A2-D1A6-472A-B57D-E48EFAB850E9}" destId="{06F73E36-2BD4-4829-8759-E1C9F70F8FF5}" srcOrd="0" destOrd="0" presId="urn:microsoft.com/office/officeart/2005/8/layout/vList6"/>
    <dgm:cxn modelId="{A82CFB2E-223D-40CC-B267-C6681C7A7627}" type="presOf" srcId="{F40A672A-7EFD-49A4-97CC-62295B3421F2}" destId="{6589CA41-FD33-4F85-AD44-63CD91C87D91}" srcOrd="0" destOrd="0" presId="urn:microsoft.com/office/officeart/2005/8/layout/vList6"/>
    <dgm:cxn modelId="{B5E1102F-7565-4114-9001-E763734DEAE7}" srcId="{64F48513-725B-4E82-B771-B9FB4D18A861}" destId="{F40A672A-7EFD-49A4-97CC-62295B3421F2}" srcOrd="0" destOrd="0" parTransId="{E51BEEC2-B3E7-4D9D-80CB-47B9C52EBAE7}" sibTransId="{F4D3E63E-CC61-4F14-BE45-8AAE9E01E555}"/>
    <dgm:cxn modelId="{E4CB572F-F086-4902-B711-9CCB2A71506F}" type="presOf" srcId="{39A3BB1D-0D75-436E-BA9F-9883CE8D70D6}" destId="{B7266478-CF5F-4C1C-AB3C-FC77D42E1F56}" srcOrd="0" destOrd="0" presId="urn:microsoft.com/office/officeart/2005/8/layout/vList6"/>
    <dgm:cxn modelId="{1A49CF34-4106-4F1E-86A0-1E178BC45872}" type="presOf" srcId="{F86FB9E8-84E5-4CB1-BBC8-E35699BA1347}" destId="{274CCDC2-BF49-417E-8DD8-15595ADA0EF0}" srcOrd="0" destOrd="0" presId="urn:microsoft.com/office/officeart/2005/8/layout/vList6"/>
    <dgm:cxn modelId="{5C490250-BF01-45C4-84C3-807B9C19AAC7}" type="presOf" srcId="{C6C24C6C-2BA8-4E86-B110-1D0BF3BBB6BD}" destId="{19EC098E-BC39-4DE0-B966-EA663E0A0753}" srcOrd="0" destOrd="0" presId="urn:microsoft.com/office/officeart/2005/8/layout/vList6"/>
    <dgm:cxn modelId="{533B0E58-49D1-4A85-8E42-9F8674D57D01}" type="presOf" srcId="{64F48513-725B-4E82-B771-B9FB4D18A861}" destId="{9A309ABA-75ED-48C1-9447-8D4E31D20CE4}" srcOrd="0" destOrd="0" presId="urn:microsoft.com/office/officeart/2005/8/layout/vList6"/>
    <dgm:cxn modelId="{4B196184-09A8-4537-9868-3F9B91AEE540}" type="presOf" srcId="{75AAB224-F5AE-4941-9C93-025B114E2120}" destId="{5CEE799D-F88C-4720-A215-B997A82C30E4}" srcOrd="0" destOrd="0" presId="urn:microsoft.com/office/officeart/2005/8/layout/vList6"/>
    <dgm:cxn modelId="{63C69592-EFD4-4D50-883B-A1B312E943F2}" srcId="{9FEB52B7-6A71-47D3-8B7C-05000A4C6192}" destId="{F86FB9E8-84E5-4CB1-BBC8-E35699BA1347}" srcOrd="1" destOrd="0" parTransId="{DBE1DB3D-89D8-4E90-8456-7C8923D9CFF4}" sibTransId="{B5E0FEB0-A1DD-47CA-A86C-5CA11B07E7CE}"/>
    <dgm:cxn modelId="{6FB97998-56CD-4B07-ABC9-4F2AFFFAB336}" srcId="{9FEB52B7-6A71-47D3-8B7C-05000A4C6192}" destId="{64F48513-725B-4E82-B771-B9FB4D18A861}" srcOrd="0" destOrd="0" parTransId="{08404B30-C6EE-4A15-8F17-247684114BC6}" sibTransId="{40CB1F29-9C50-426C-880E-D7EAAF1605E5}"/>
    <dgm:cxn modelId="{AB50D6B6-21AE-423E-86C1-F817A4974E65}" srcId="{9FEB52B7-6A71-47D3-8B7C-05000A4C6192}" destId="{C6C24C6C-2BA8-4E86-B110-1D0BF3BBB6BD}" srcOrd="3" destOrd="0" parTransId="{1B4387FB-5A4D-45C2-A829-A931C0699936}" sibTransId="{F1E746A3-A223-46D8-9F8E-8F715F8AED47}"/>
    <dgm:cxn modelId="{D6433AD9-DDA8-447B-AA6C-B7D6AC513407}" type="presOf" srcId="{B5B90F45-2C37-4F33-BBCD-40C40C827911}" destId="{012DC74A-6A5C-4928-A5D6-76B4001F6119}" srcOrd="0" destOrd="0" presId="urn:microsoft.com/office/officeart/2005/8/layout/vList6"/>
    <dgm:cxn modelId="{1D9FEDDE-0037-44D4-98A5-261DFB8CD360}" srcId="{F86FB9E8-84E5-4CB1-BBC8-E35699BA1347}" destId="{75AAB224-F5AE-4941-9C93-025B114E2120}" srcOrd="0" destOrd="0" parTransId="{1B40FC17-D452-4794-9780-8BC666C8EB72}" sibTransId="{A03DDF87-CC48-4A30-8C52-022CC4E8E57E}"/>
    <dgm:cxn modelId="{F03909DF-41DE-47B6-B700-117BA6B56607}" srcId="{C6C24C6C-2BA8-4E86-B110-1D0BF3BBB6BD}" destId="{39A3BB1D-0D75-436E-BA9F-9883CE8D70D6}" srcOrd="0" destOrd="0" parTransId="{256507AC-F1D0-46DE-AF66-0785EE66160E}" sibTransId="{A99BF27C-0C6C-4622-8D1F-5C5CCF4965B9}"/>
    <dgm:cxn modelId="{CCADEBE8-1166-45AE-9F73-540190C837DF}" srcId="{ED2C29A2-D1A6-472A-B57D-E48EFAB850E9}" destId="{B5B90F45-2C37-4F33-BBCD-40C40C827911}" srcOrd="0" destOrd="0" parTransId="{0A300686-7098-41F7-8A5A-5AC1E59C6ED9}" sibTransId="{3D7A9151-EB79-42A2-B839-7AB836BE43CC}"/>
    <dgm:cxn modelId="{C2E05AEC-6BA3-466C-869F-13A170ED0697}" type="presParOf" srcId="{AD635A5E-DBC9-482F-B79A-D34C185C7E61}" destId="{911C18E0-124F-4712-ACC3-10ED8281419A}" srcOrd="0" destOrd="0" presId="urn:microsoft.com/office/officeart/2005/8/layout/vList6"/>
    <dgm:cxn modelId="{A337AF09-338D-4E07-A260-D2184D377AC7}" type="presParOf" srcId="{911C18E0-124F-4712-ACC3-10ED8281419A}" destId="{9A309ABA-75ED-48C1-9447-8D4E31D20CE4}" srcOrd="0" destOrd="0" presId="urn:microsoft.com/office/officeart/2005/8/layout/vList6"/>
    <dgm:cxn modelId="{4AF41DF1-A6B8-474E-8D91-03206401183E}" type="presParOf" srcId="{911C18E0-124F-4712-ACC3-10ED8281419A}" destId="{6589CA41-FD33-4F85-AD44-63CD91C87D91}" srcOrd="1" destOrd="0" presId="urn:microsoft.com/office/officeart/2005/8/layout/vList6"/>
    <dgm:cxn modelId="{26210894-5871-43A3-9427-D3AE4A27021B}" type="presParOf" srcId="{AD635A5E-DBC9-482F-B79A-D34C185C7E61}" destId="{062A1C6A-4EE6-42DE-A4AC-846E952B8377}" srcOrd="1" destOrd="0" presId="urn:microsoft.com/office/officeart/2005/8/layout/vList6"/>
    <dgm:cxn modelId="{F41A6120-DFD3-4C42-8A01-59B91CC6049E}" type="presParOf" srcId="{AD635A5E-DBC9-482F-B79A-D34C185C7E61}" destId="{5D670712-B2BF-4104-BF93-579715F1A479}" srcOrd="2" destOrd="0" presId="urn:microsoft.com/office/officeart/2005/8/layout/vList6"/>
    <dgm:cxn modelId="{8D3BF795-6185-4711-B23C-EE5328929529}" type="presParOf" srcId="{5D670712-B2BF-4104-BF93-579715F1A479}" destId="{274CCDC2-BF49-417E-8DD8-15595ADA0EF0}" srcOrd="0" destOrd="0" presId="urn:microsoft.com/office/officeart/2005/8/layout/vList6"/>
    <dgm:cxn modelId="{C5C82C7D-A7F5-47E0-A309-581F5D056F89}" type="presParOf" srcId="{5D670712-B2BF-4104-BF93-579715F1A479}" destId="{5CEE799D-F88C-4720-A215-B997A82C30E4}" srcOrd="1" destOrd="0" presId="urn:microsoft.com/office/officeart/2005/8/layout/vList6"/>
    <dgm:cxn modelId="{66838450-E4EA-44D6-A207-A459D0D30DAE}" type="presParOf" srcId="{AD635A5E-DBC9-482F-B79A-D34C185C7E61}" destId="{4E90644B-066C-4E1B-8CFA-5F30E52D2EB9}" srcOrd="3" destOrd="0" presId="urn:microsoft.com/office/officeart/2005/8/layout/vList6"/>
    <dgm:cxn modelId="{0BD0A531-8CA4-41E5-ADDA-5C894FB5D542}" type="presParOf" srcId="{AD635A5E-DBC9-482F-B79A-D34C185C7E61}" destId="{30A9AA39-5E2B-4FF9-A9DC-6497F437CE00}" srcOrd="4" destOrd="0" presId="urn:microsoft.com/office/officeart/2005/8/layout/vList6"/>
    <dgm:cxn modelId="{B38C5851-F54A-485D-A3B0-7760A476DB99}" type="presParOf" srcId="{30A9AA39-5E2B-4FF9-A9DC-6497F437CE00}" destId="{06F73E36-2BD4-4829-8759-E1C9F70F8FF5}" srcOrd="0" destOrd="0" presId="urn:microsoft.com/office/officeart/2005/8/layout/vList6"/>
    <dgm:cxn modelId="{B50E06CB-AFAF-4A75-B019-43B524A8225E}" type="presParOf" srcId="{30A9AA39-5E2B-4FF9-A9DC-6497F437CE00}" destId="{012DC74A-6A5C-4928-A5D6-76B4001F6119}" srcOrd="1" destOrd="0" presId="urn:microsoft.com/office/officeart/2005/8/layout/vList6"/>
    <dgm:cxn modelId="{B5A19ACD-65CD-439F-B0A5-4D58621DED67}" type="presParOf" srcId="{AD635A5E-DBC9-482F-B79A-D34C185C7E61}" destId="{F58B8AB7-F066-48B5-99B0-EAFC803045D2}" srcOrd="5" destOrd="0" presId="urn:microsoft.com/office/officeart/2005/8/layout/vList6"/>
    <dgm:cxn modelId="{85FF0A78-8A1F-42DD-A45E-256B253D1B01}" type="presParOf" srcId="{AD635A5E-DBC9-482F-B79A-D34C185C7E61}" destId="{77663CCB-085E-4527-B592-13FCE09E4353}" srcOrd="6" destOrd="0" presId="urn:microsoft.com/office/officeart/2005/8/layout/vList6"/>
    <dgm:cxn modelId="{2CC3963B-4AD4-4EF1-A3B6-4E6AC96E294F}" type="presParOf" srcId="{77663CCB-085E-4527-B592-13FCE09E4353}" destId="{19EC098E-BC39-4DE0-B966-EA663E0A0753}" srcOrd="0" destOrd="0" presId="urn:microsoft.com/office/officeart/2005/8/layout/vList6"/>
    <dgm:cxn modelId="{91A92278-6C85-43B1-84C8-9A1019BA591E}" type="presParOf" srcId="{77663CCB-085E-4527-B592-13FCE09E4353}" destId="{B7266478-CF5F-4C1C-AB3C-FC77D42E1F5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EB52B7-6A71-47D3-8B7C-05000A4C6192}" type="doc">
      <dgm:prSet loTypeId="urn:microsoft.com/office/officeart/2005/8/layout/v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64F48513-725B-4E82-B771-B9FB4D18A861}">
      <dgm:prSet phldrT="[Text]" custT="1"/>
      <dgm:spPr/>
      <dgm:t>
        <a:bodyPr/>
        <a:lstStyle/>
        <a:p>
          <a:r>
            <a:rPr lang="es-D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Resumen</a:t>
          </a:r>
        </a:p>
      </dgm:t>
    </dgm:pt>
    <dgm:pt modelId="{08404B30-C6EE-4A15-8F17-247684114BC6}" type="parTrans" cxnId="{6FB97998-56CD-4B07-ABC9-4F2AFFFAB336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CB1F29-9C50-426C-880E-D7EAAF1605E5}" type="sibTrans" cxnId="{6FB97998-56CD-4B07-ABC9-4F2AFFFAB336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0A672A-7EFD-49A4-97CC-62295B3421F2}">
      <dgm:prSet phldrT="[Text]" custT="1"/>
      <dgm:spPr/>
      <dgm:t>
        <a:bodyPr/>
        <a:lstStyle/>
        <a:p>
          <a:r>
            <a:rPr lang="es-D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Explicación del artículo completo en palabras medidas.</a:t>
          </a:r>
        </a:p>
      </dgm:t>
    </dgm:pt>
    <dgm:pt modelId="{E51BEEC2-B3E7-4D9D-80CB-47B9C52EBAE7}" type="parTrans" cxnId="{B5E1102F-7565-4114-9001-E763734DEAE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D3E63E-CC61-4F14-BE45-8AAE9E01E555}" type="sibTrans" cxnId="{B5E1102F-7565-4114-9001-E763734DEAE7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6FB9E8-84E5-4CB1-BBC8-E35699BA1347}">
      <dgm:prSet phldrT="[Text]" custT="1"/>
      <dgm:spPr/>
      <dgm:t>
        <a:bodyPr/>
        <a:lstStyle/>
        <a:p>
          <a:r>
            <a:rPr lang="es-D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Bibliografía</a:t>
          </a:r>
        </a:p>
      </dgm:t>
    </dgm:pt>
    <dgm:pt modelId="{DBE1DB3D-89D8-4E90-8456-7C8923D9CFF4}" type="parTrans" cxnId="{63C69592-EFD4-4D50-883B-A1B312E943F2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0FEB0-A1DD-47CA-A86C-5CA11B07E7CE}" type="sibTrans" cxnId="{63C69592-EFD4-4D50-883B-A1B312E943F2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AAB224-F5AE-4941-9C93-025B114E2120}">
      <dgm:prSet phldrT="[Text]" custT="1"/>
      <dgm:spPr/>
      <dgm:t>
        <a:bodyPr/>
        <a:lstStyle/>
        <a:p>
          <a:r>
            <a:rPr lang="es-D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 bibliográficas citadas en el trabajo, en el estilo de la revista que seleccione.</a:t>
          </a:r>
        </a:p>
      </dgm:t>
    </dgm:pt>
    <dgm:pt modelId="{1B40FC17-D452-4794-9780-8BC666C8EB72}" type="parTrans" cxnId="{1D9FEDDE-0037-44D4-98A5-261DFB8CD360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3DDF87-CC48-4A30-8C52-022CC4E8E57E}" type="sibTrans" cxnId="{1D9FEDDE-0037-44D4-98A5-261DFB8CD360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2C29A2-D1A6-472A-B57D-E48EFAB850E9}">
      <dgm:prSet phldrT="[Text]" custT="1"/>
      <dgm:spPr/>
      <dgm:t>
        <a:bodyPr/>
        <a:lstStyle/>
        <a:p>
          <a:r>
            <a:rPr lang="es-DO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Datos de autoría</a:t>
          </a:r>
        </a:p>
      </dgm:t>
    </dgm:pt>
    <dgm:pt modelId="{E3323F0A-4E55-4259-BEC9-F6C68F5EEC5C}" type="parTrans" cxnId="{B81A8804-CE04-4541-9101-771CAE8EC771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72CBED-6F74-46E5-B33B-53C5ADFBB434}" type="sibTrans" cxnId="{B81A8804-CE04-4541-9101-771CAE8EC771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B90F45-2C37-4F33-BBCD-40C40C827911}">
      <dgm:prSet phldrT="[Text]" custT="1"/>
      <dgm:spPr/>
      <dgm:t>
        <a:bodyPr/>
        <a:lstStyle/>
        <a:p>
          <a:r>
            <a:rPr lang="es-D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Datos del o los autores del artículo, según lo requiera la revista.</a:t>
          </a:r>
        </a:p>
      </dgm:t>
    </dgm:pt>
    <dgm:pt modelId="{0A300686-7098-41F7-8A5A-5AC1E59C6ED9}" type="parTrans" cxnId="{CCADEBE8-1166-45AE-9F73-540190C837DF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7A9151-EB79-42A2-B839-7AB836BE43CC}" type="sibTrans" cxnId="{CCADEBE8-1166-45AE-9F73-540190C837DF}">
      <dgm:prSet/>
      <dgm:spPr/>
      <dgm:t>
        <a:bodyPr/>
        <a:lstStyle/>
        <a:p>
          <a:endParaRPr lang="es-DO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FD3452-9084-4125-9508-3E8CAF160E0A}">
      <dgm:prSet phldrT="[Text]" custT="1"/>
      <dgm:spPr/>
      <dgm:t>
        <a:bodyPr/>
        <a:lstStyle/>
        <a:p>
          <a:r>
            <a:rPr lang="es-D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Una o dos frases por sección del artículo.</a:t>
          </a:r>
        </a:p>
      </dgm:t>
    </dgm:pt>
    <dgm:pt modelId="{F99E18C9-4F9B-48C3-95B6-0D1E56F39067}" type="parTrans" cxnId="{E9FEF1A5-EE5E-45B0-8C4F-2C64B94A58A9}">
      <dgm:prSet/>
      <dgm:spPr/>
      <dgm:t>
        <a:bodyPr/>
        <a:lstStyle/>
        <a:p>
          <a:endParaRPr lang="es-DO"/>
        </a:p>
      </dgm:t>
    </dgm:pt>
    <dgm:pt modelId="{F7DB3B59-76AC-4BC5-8277-D37AF6B99655}" type="sibTrans" cxnId="{E9FEF1A5-EE5E-45B0-8C4F-2C64B94A58A9}">
      <dgm:prSet/>
      <dgm:spPr/>
      <dgm:t>
        <a:bodyPr/>
        <a:lstStyle/>
        <a:p>
          <a:endParaRPr lang="es-DO"/>
        </a:p>
      </dgm:t>
    </dgm:pt>
    <dgm:pt modelId="{AD635A5E-DBC9-482F-B79A-D34C185C7E61}" type="pres">
      <dgm:prSet presAssocID="{9FEB52B7-6A71-47D3-8B7C-05000A4C6192}" presName="Name0" presStyleCnt="0">
        <dgm:presLayoutVars>
          <dgm:dir/>
          <dgm:animLvl val="lvl"/>
          <dgm:resizeHandles/>
        </dgm:presLayoutVars>
      </dgm:prSet>
      <dgm:spPr/>
    </dgm:pt>
    <dgm:pt modelId="{911C18E0-124F-4712-ACC3-10ED8281419A}" type="pres">
      <dgm:prSet presAssocID="{64F48513-725B-4E82-B771-B9FB4D18A861}" presName="linNode" presStyleCnt="0"/>
      <dgm:spPr/>
    </dgm:pt>
    <dgm:pt modelId="{9A309ABA-75ED-48C1-9447-8D4E31D20CE4}" type="pres">
      <dgm:prSet presAssocID="{64F48513-725B-4E82-B771-B9FB4D18A861}" presName="parentShp" presStyleLbl="node1" presStyleIdx="0" presStyleCnt="3">
        <dgm:presLayoutVars>
          <dgm:bulletEnabled val="1"/>
        </dgm:presLayoutVars>
      </dgm:prSet>
      <dgm:spPr/>
    </dgm:pt>
    <dgm:pt modelId="{6589CA41-FD33-4F85-AD44-63CD91C87D91}" type="pres">
      <dgm:prSet presAssocID="{64F48513-725B-4E82-B771-B9FB4D18A861}" presName="childShp" presStyleLbl="bgAccFollowNode1" presStyleIdx="0" presStyleCnt="3">
        <dgm:presLayoutVars>
          <dgm:bulletEnabled val="1"/>
        </dgm:presLayoutVars>
      </dgm:prSet>
      <dgm:spPr/>
    </dgm:pt>
    <dgm:pt modelId="{062A1C6A-4EE6-42DE-A4AC-846E952B8377}" type="pres">
      <dgm:prSet presAssocID="{40CB1F29-9C50-426C-880E-D7EAAF1605E5}" presName="spacing" presStyleCnt="0"/>
      <dgm:spPr/>
    </dgm:pt>
    <dgm:pt modelId="{5D670712-B2BF-4104-BF93-579715F1A479}" type="pres">
      <dgm:prSet presAssocID="{F86FB9E8-84E5-4CB1-BBC8-E35699BA1347}" presName="linNode" presStyleCnt="0"/>
      <dgm:spPr/>
    </dgm:pt>
    <dgm:pt modelId="{274CCDC2-BF49-417E-8DD8-15595ADA0EF0}" type="pres">
      <dgm:prSet presAssocID="{F86FB9E8-84E5-4CB1-BBC8-E35699BA1347}" presName="parentShp" presStyleLbl="node1" presStyleIdx="1" presStyleCnt="3">
        <dgm:presLayoutVars>
          <dgm:bulletEnabled val="1"/>
        </dgm:presLayoutVars>
      </dgm:prSet>
      <dgm:spPr/>
    </dgm:pt>
    <dgm:pt modelId="{5CEE799D-F88C-4720-A215-B997A82C30E4}" type="pres">
      <dgm:prSet presAssocID="{F86FB9E8-84E5-4CB1-BBC8-E35699BA1347}" presName="childShp" presStyleLbl="bgAccFollowNode1" presStyleIdx="1" presStyleCnt="3">
        <dgm:presLayoutVars>
          <dgm:bulletEnabled val="1"/>
        </dgm:presLayoutVars>
      </dgm:prSet>
      <dgm:spPr/>
    </dgm:pt>
    <dgm:pt modelId="{4E90644B-066C-4E1B-8CFA-5F30E52D2EB9}" type="pres">
      <dgm:prSet presAssocID="{B5E0FEB0-A1DD-47CA-A86C-5CA11B07E7CE}" presName="spacing" presStyleCnt="0"/>
      <dgm:spPr/>
    </dgm:pt>
    <dgm:pt modelId="{30A9AA39-5E2B-4FF9-A9DC-6497F437CE00}" type="pres">
      <dgm:prSet presAssocID="{ED2C29A2-D1A6-472A-B57D-E48EFAB850E9}" presName="linNode" presStyleCnt="0"/>
      <dgm:spPr/>
    </dgm:pt>
    <dgm:pt modelId="{06F73E36-2BD4-4829-8759-E1C9F70F8FF5}" type="pres">
      <dgm:prSet presAssocID="{ED2C29A2-D1A6-472A-B57D-E48EFAB850E9}" presName="parentShp" presStyleLbl="node1" presStyleIdx="2" presStyleCnt="3">
        <dgm:presLayoutVars>
          <dgm:bulletEnabled val="1"/>
        </dgm:presLayoutVars>
      </dgm:prSet>
      <dgm:spPr/>
    </dgm:pt>
    <dgm:pt modelId="{012DC74A-6A5C-4928-A5D6-76B4001F6119}" type="pres">
      <dgm:prSet presAssocID="{ED2C29A2-D1A6-472A-B57D-E48EFAB850E9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81A8804-CE04-4541-9101-771CAE8EC771}" srcId="{9FEB52B7-6A71-47D3-8B7C-05000A4C6192}" destId="{ED2C29A2-D1A6-472A-B57D-E48EFAB850E9}" srcOrd="2" destOrd="0" parTransId="{E3323F0A-4E55-4259-BEC9-F6C68F5EEC5C}" sibTransId="{7B72CBED-6F74-46E5-B33B-53C5ADFBB434}"/>
    <dgm:cxn modelId="{0202B50C-A63C-4715-A63C-4866DDACAAAB}" type="presOf" srcId="{B5B90F45-2C37-4F33-BBCD-40C40C827911}" destId="{012DC74A-6A5C-4928-A5D6-76B4001F6119}" srcOrd="0" destOrd="0" presId="urn:microsoft.com/office/officeart/2005/8/layout/vList6"/>
    <dgm:cxn modelId="{B5E1102F-7565-4114-9001-E763734DEAE7}" srcId="{64F48513-725B-4E82-B771-B9FB4D18A861}" destId="{F40A672A-7EFD-49A4-97CC-62295B3421F2}" srcOrd="0" destOrd="0" parTransId="{E51BEEC2-B3E7-4D9D-80CB-47B9C52EBAE7}" sibTransId="{F4D3E63E-CC61-4F14-BE45-8AAE9E01E555}"/>
    <dgm:cxn modelId="{A3DE163E-FA0F-407F-97DA-274AC0BD100E}" type="presOf" srcId="{9FEB52B7-6A71-47D3-8B7C-05000A4C6192}" destId="{AD635A5E-DBC9-482F-B79A-D34C185C7E61}" srcOrd="0" destOrd="0" presId="urn:microsoft.com/office/officeart/2005/8/layout/vList6"/>
    <dgm:cxn modelId="{75EDC674-5655-47EC-9BFF-7790EF17037C}" type="presOf" srcId="{75AAB224-F5AE-4941-9C93-025B114E2120}" destId="{5CEE799D-F88C-4720-A215-B997A82C30E4}" srcOrd="0" destOrd="0" presId="urn:microsoft.com/office/officeart/2005/8/layout/vList6"/>
    <dgm:cxn modelId="{666B325A-8117-4D5B-AFFF-4E1008EC6CAA}" type="presOf" srcId="{F86FB9E8-84E5-4CB1-BBC8-E35699BA1347}" destId="{274CCDC2-BF49-417E-8DD8-15595ADA0EF0}" srcOrd="0" destOrd="0" presId="urn:microsoft.com/office/officeart/2005/8/layout/vList6"/>
    <dgm:cxn modelId="{63C69592-EFD4-4D50-883B-A1B312E943F2}" srcId="{9FEB52B7-6A71-47D3-8B7C-05000A4C6192}" destId="{F86FB9E8-84E5-4CB1-BBC8-E35699BA1347}" srcOrd="1" destOrd="0" parTransId="{DBE1DB3D-89D8-4E90-8456-7C8923D9CFF4}" sibTransId="{B5E0FEB0-A1DD-47CA-A86C-5CA11B07E7CE}"/>
    <dgm:cxn modelId="{6FB97998-56CD-4B07-ABC9-4F2AFFFAB336}" srcId="{9FEB52B7-6A71-47D3-8B7C-05000A4C6192}" destId="{64F48513-725B-4E82-B771-B9FB4D18A861}" srcOrd="0" destOrd="0" parTransId="{08404B30-C6EE-4A15-8F17-247684114BC6}" sibTransId="{40CB1F29-9C50-426C-880E-D7EAAF1605E5}"/>
    <dgm:cxn modelId="{E9FEF1A5-EE5E-45B0-8C4F-2C64B94A58A9}" srcId="{64F48513-725B-4E82-B771-B9FB4D18A861}" destId="{2DFD3452-9084-4125-9508-3E8CAF160E0A}" srcOrd="1" destOrd="0" parTransId="{F99E18C9-4F9B-48C3-95B6-0D1E56F39067}" sibTransId="{F7DB3B59-76AC-4BC5-8277-D37AF6B99655}"/>
    <dgm:cxn modelId="{46407CA7-C5FF-43EF-8C9E-1A542052CDB4}" type="presOf" srcId="{ED2C29A2-D1A6-472A-B57D-E48EFAB850E9}" destId="{06F73E36-2BD4-4829-8759-E1C9F70F8FF5}" srcOrd="0" destOrd="0" presId="urn:microsoft.com/office/officeart/2005/8/layout/vList6"/>
    <dgm:cxn modelId="{71F4A6A8-0AE7-4955-9E57-06D871007890}" type="presOf" srcId="{F40A672A-7EFD-49A4-97CC-62295B3421F2}" destId="{6589CA41-FD33-4F85-AD44-63CD91C87D91}" srcOrd="0" destOrd="0" presId="urn:microsoft.com/office/officeart/2005/8/layout/vList6"/>
    <dgm:cxn modelId="{B6C2F6C3-9275-4314-97FC-378EF0EAAC33}" type="presOf" srcId="{2DFD3452-9084-4125-9508-3E8CAF160E0A}" destId="{6589CA41-FD33-4F85-AD44-63CD91C87D91}" srcOrd="0" destOrd="1" presId="urn:microsoft.com/office/officeart/2005/8/layout/vList6"/>
    <dgm:cxn modelId="{1D9FEDDE-0037-44D4-98A5-261DFB8CD360}" srcId="{F86FB9E8-84E5-4CB1-BBC8-E35699BA1347}" destId="{75AAB224-F5AE-4941-9C93-025B114E2120}" srcOrd="0" destOrd="0" parTransId="{1B40FC17-D452-4794-9780-8BC666C8EB72}" sibTransId="{A03DDF87-CC48-4A30-8C52-022CC4E8E57E}"/>
    <dgm:cxn modelId="{C32286E2-358E-4E13-87D5-F2A5BE10D021}" type="presOf" srcId="{64F48513-725B-4E82-B771-B9FB4D18A861}" destId="{9A309ABA-75ED-48C1-9447-8D4E31D20CE4}" srcOrd="0" destOrd="0" presId="urn:microsoft.com/office/officeart/2005/8/layout/vList6"/>
    <dgm:cxn modelId="{CCADEBE8-1166-45AE-9F73-540190C837DF}" srcId="{ED2C29A2-D1A6-472A-B57D-E48EFAB850E9}" destId="{B5B90F45-2C37-4F33-BBCD-40C40C827911}" srcOrd="0" destOrd="0" parTransId="{0A300686-7098-41F7-8A5A-5AC1E59C6ED9}" sibTransId="{3D7A9151-EB79-42A2-B839-7AB836BE43CC}"/>
    <dgm:cxn modelId="{36CA0CC4-E109-47B4-9E79-4A6F7522D069}" type="presParOf" srcId="{AD635A5E-DBC9-482F-B79A-D34C185C7E61}" destId="{911C18E0-124F-4712-ACC3-10ED8281419A}" srcOrd="0" destOrd="0" presId="urn:microsoft.com/office/officeart/2005/8/layout/vList6"/>
    <dgm:cxn modelId="{AE7E725B-6413-4D24-96AB-1D5EA81216DF}" type="presParOf" srcId="{911C18E0-124F-4712-ACC3-10ED8281419A}" destId="{9A309ABA-75ED-48C1-9447-8D4E31D20CE4}" srcOrd="0" destOrd="0" presId="urn:microsoft.com/office/officeart/2005/8/layout/vList6"/>
    <dgm:cxn modelId="{EAED2CC8-3622-4B7F-951F-D1386F4A2654}" type="presParOf" srcId="{911C18E0-124F-4712-ACC3-10ED8281419A}" destId="{6589CA41-FD33-4F85-AD44-63CD91C87D91}" srcOrd="1" destOrd="0" presId="urn:microsoft.com/office/officeart/2005/8/layout/vList6"/>
    <dgm:cxn modelId="{ECB40AAD-9403-44F8-AA27-1C6CB8F1BD93}" type="presParOf" srcId="{AD635A5E-DBC9-482F-B79A-D34C185C7E61}" destId="{062A1C6A-4EE6-42DE-A4AC-846E952B8377}" srcOrd="1" destOrd="0" presId="urn:microsoft.com/office/officeart/2005/8/layout/vList6"/>
    <dgm:cxn modelId="{9FB9AA08-C8CF-40D8-8D0C-E6359DCFE0C4}" type="presParOf" srcId="{AD635A5E-DBC9-482F-B79A-D34C185C7E61}" destId="{5D670712-B2BF-4104-BF93-579715F1A479}" srcOrd="2" destOrd="0" presId="urn:microsoft.com/office/officeart/2005/8/layout/vList6"/>
    <dgm:cxn modelId="{91278298-2C7D-4CC0-90B8-975C756B4E67}" type="presParOf" srcId="{5D670712-B2BF-4104-BF93-579715F1A479}" destId="{274CCDC2-BF49-417E-8DD8-15595ADA0EF0}" srcOrd="0" destOrd="0" presId="urn:microsoft.com/office/officeart/2005/8/layout/vList6"/>
    <dgm:cxn modelId="{F3B9019A-8AC4-4D59-B8C5-DB507C9D32D2}" type="presParOf" srcId="{5D670712-B2BF-4104-BF93-579715F1A479}" destId="{5CEE799D-F88C-4720-A215-B997A82C30E4}" srcOrd="1" destOrd="0" presId="urn:microsoft.com/office/officeart/2005/8/layout/vList6"/>
    <dgm:cxn modelId="{170E9C05-FF0B-47D2-8CDC-9B1076563997}" type="presParOf" srcId="{AD635A5E-DBC9-482F-B79A-D34C185C7E61}" destId="{4E90644B-066C-4E1B-8CFA-5F30E52D2EB9}" srcOrd="3" destOrd="0" presId="urn:microsoft.com/office/officeart/2005/8/layout/vList6"/>
    <dgm:cxn modelId="{4D67D433-2621-4351-8E7C-EF2C330E78B6}" type="presParOf" srcId="{AD635A5E-DBC9-482F-B79A-D34C185C7E61}" destId="{30A9AA39-5E2B-4FF9-A9DC-6497F437CE00}" srcOrd="4" destOrd="0" presId="urn:microsoft.com/office/officeart/2005/8/layout/vList6"/>
    <dgm:cxn modelId="{41CB803F-7C1E-4FA8-BE14-E05CADA3DB5D}" type="presParOf" srcId="{30A9AA39-5E2B-4FF9-A9DC-6497F437CE00}" destId="{06F73E36-2BD4-4829-8759-E1C9F70F8FF5}" srcOrd="0" destOrd="0" presId="urn:microsoft.com/office/officeart/2005/8/layout/vList6"/>
    <dgm:cxn modelId="{EF24CD38-FDFF-431A-8DA6-F54836AC39C0}" type="presParOf" srcId="{30A9AA39-5E2B-4FF9-A9DC-6497F437CE00}" destId="{012DC74A-6A5C-4928-A5D6-76B4001F61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E54A31-6D6C-4A02-820C-773870CD3B0E}" type="doc">
      <dgm:prSet loTypeId="urn:microsoft.com/office/officeart/2005/8/layout/matrix3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6EEC3259-12DD-486E-B709-EAE4C585E0FC}">
      <dgm:prSet phldrT="[Text]"/>
      <dgm:spPr/>
      <dgm:t>
        <a:bodyPr/>
        <a:lstStyle/>
        <a:p>
          <a:r>
            <a:rPr lang="es-DO" dirty="0"/>
            <a:t>Interés en su tema</a:t>
          </a:r>
        </a:p>
      </dgm:t>
    </dgm:pt>
    <dgm:pt modelId="{738810A7-4227-4E39-8887-8D7B0E6805C6}" type="parTrans" cxnId="{7699654D-F03F-4A07-9263-9854C50F404F}">
      <dgm:prSet/>
      <dgm:spPr/>
      <dgm:t>
        <a:bodyPr/>
        <a:lstStyle/>
        <a:p>
          <a:endParaRPr lang="es-DO"/>
        </a:p>
      </dgm:t>
    </dgm:pt>
    <dgm:pt modelId="{57F4CF97-9CCF-4759-8517-F0A04984B21C}" type="sibTrans" cxnId="{7699654D-F03F-4A07-9263-9854C50F404F}">
      <dgm:prSet/>
      <dgm:spPr/>
      <dgm:t>
        <a:bodyPr/>
        <a:lstStyle/>
        <a:p>
          <a:endParaRPr lang="es-DO"/>
        </a:p>
      </dgm:t>
    </dgm:pt>
    <dgm:pt modelId="{7516D136-B913-4DA1-86F4-BB9A633567FC}">
      <dgm:prSet phldrT="[Text]"/>
      <dgm:spPr/>
      <dgm:t>
        <a:bodyPr/>
        <a:lstStyle/>
        <a:p>
          <a:r>
            <a:rPr lang="es-DO" dirty="0"/>
            <a:t>En su área</a:t>
          </a:r>
        </a:p>
      </dgm:t>
    </dgm:pt>
    <dgm:pt modelId="{D1C04EFD-4F5A-4FF9-9C41-6F2E674ACCED}" type="parTrans" cxnId="{839455F2-F5D8-4F51-B51E-D99B3223F8AF}">
      <dgm:prSet/>
      <dgm:spPr/>
      <dgm:t>
        <a:bodyPr/>
        <a:lstStyle/>
        <a:p>
          <a:endParaRPr lang="es-DO"/>
        </a:p>
      </dgm:t>
    </dgm:pt>
    <dgm:pt modelId="{600454DA-B1E8-42FE-ABF1-5A4E2B5755DC}" type="sibTrans" cxnId="{839455F2-F5D8-4F51-B51E-D99B3223F8AF}">
      <dgm:prSet/>
      <dgm:spPr/>
      <dgm:t>
        <a:bodyPr/>
        <a:lstStyle/>
        <a:p>
          <a:endParaRPr lang="es-DO"/>
        </a:p>
      </dgm:t>
    </dgm:pt>
    <dgm:pt modelId="{2F749BC7-8865-4BFA-AFA8-DC2115192C9F}">
      <dgm:prSet phldrT="[Text]"/>
      <dgm:spPr/>
      <dgm:t>
        <a:bodyPr/>
        <a:lstStyle/>
        <a:p>
          <a:r>
            <a:rPr lang="es-DO" dirty="0"/>
            <a:t>Gratuita</a:t>
          </a:r>
        </a:p>
      </dgm:t>
    </dgm:pt>
    <dgm:pt modelId="{66D56566-0FBB-4699-A0EA-8ABF65E53517}" type="parTrans" cxnId="{6FD2AA73-614B-4E5B-BD5C-AF957D7C2492}">
      <dgm:prSet/>
      <dgm:spPr/>
      <dgm:t>
        <a:bodyPr/>
        <a:lstStyle/>
        <a:p>
          <a:endParaRPr lang="es-DO"/>
        </a:p>
      </dgm:t>
    </dgm:pt>
    <dgm:pt modelId="{8D693363-49A1-4947-8CB4-3DFF2B529B87}" type="sibTrans" cxnId="{6FD2AA73-614B-4E5B-BD5C-AF957D7C2492}">
      <dgm:prSet/>
      <dgm:spPr/>
      <dgm:t>
        <a:bodyPr/>
        <a:lstStyle/>
        <a:p>
          <a:endParaRPr lang="es-DO"/>
        </a:p>
      </dgm:t>
    </dgm:pt>
    <dgm:pt modelId="{296EF37A-58E5-4B71-A888-B734210E92E2}">
      <dgm:prSet phldrT="[Text]"/>
      <dgm:spPr/>
      <dgm:t>
        <a:bodyPr/>
        <a:lstStyle/>
        <a:p>
          <a:r>
            <a:rPr lang="es-DO" dirty="0"/>
            <a:t>Indexada</a:t>
          </a:r>
        </a:p>
      </dgm:t>
    </dgm:pt>
    <dgm:pt modelId="{BC7F2D87-6971-4AFD-B864-E280CFEAEAB0}" type="parTrans" cxnId="{70F8743C-4D86-4833-B814-E100B1A4EB8F}">
      <dgm:prSet/>
      <dgm:spPr/>
      <dgm:t>
        <a:bodyPr/>
        <a:lstStyle/>
        <a:p>
          <a:endParaRPr lang="es-DO"/>
        </a:p>
      </dgm:t>
    </dgm:pt>
    <dgm:pt modelId="{44D7B775-AF6E-4680-97D4-D2085B0838AA}" type="sibTrans" cxnId="{70F8743C-4D86-4833-B814-E100B1A4EB8F}">
      <dgm:prSet/>
      <dgm:spPr/>
      <dgm:t>
        <a:bodyPr/>
        <a:lstStyle/>
        <a:p>
          <a:endParaRPr lang="es-DO"/>
        </a:p>
      </dgm:t>
    </dgm:pt>
    <dgm:pt modelId="{C6B330C9-C88A-493B-BE68-A42296F3C42A}" type="pres">
      <dgm:prSet presAssocID="{18E54A31-6D6C-4A02-820C-773870CD3B0E}" presName="matrix" presStyleCnt="0">
        <dgm:presLayoutVars>
          <dgm:chMax val="1"/>
          <dgm:dir/>
          <dgm:resizeHandles val="exact"/>
        </dgm:presLayoutVars>
      </dgm:prSet>
      <dgm:spPr/>
    </dgm:pt>
    <dgm:pt modelId="{D3E4E4F2-F6C6-4E4F-B909-B2F5BE554188}" type="pres">
      <dgm:prSet presAssocID="{18E54A31-6D6C-4A02-820C-773870CD3B0E}" presName="diamond" presStyleLbl="bgShp" presStyleIdx="0" presStyleCnt="1"/>
      <dgm:spPr/>
    </dgm:pt>
    <dgm:pt modelId="{BCA38D58-75B7-4B0E-B57A-67772F0B49F1}" type="pres">
      <dgm:prSet presAssocID="{18E54A31-6D6C-4A02-820C-773870CD3B0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1D6FC5F-9E23-497B-B9A9-B7963F745E1E}" type="pres">
      <dgm:prSet presAssocID="{18E54A31-6D6C-4A02-820C-773870CD3B0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1B100D4-AC10-49CE-B598-7B530EA44321}" type="pres">
      <dgm:prSet presAssocID="{18E54A31-6D6C-4A02-820C-773870CD3B0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19EEC67-8D16-4C88-A18B-F4053ACCCBA4}" type="pres">
      <dgm:prSet presAssocID="{18E54A31-6D6C-4A02-820C-773870CD3B0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FA3B211-72B2-420E-8B35-0174C68CE41B}" type="presOf" srcId="{296EF37A-58E5-4B71-A888-B734210E92E2}" destId="{D19EEC67-8D16-4C88-A18B-F4053ACCCBA4}" srcOrd="0" destOrd="0" presId="urn:microsoft.com/office/officeart/2005/8/layout/matrix3"/>
    <dgm:cxn modelId="{3590E915-0BD0-4D8E-B936-D5DB6689CECE}" type="presOf" srcId="{2F749BC7-8865-4BFA-AFA8-DC2115192C9F}" destId="{81B100D4-AC10-49CE-B598-7B530EA44321}" srcOrd="0" destOrd="0" presId="urn:microsoft.com/office/officeart/2005/8/layout/matrix3"/>
    <dgm:cxn modelId="{70F8743C-4D86-4833-B814-E100B1A4EB8F}" srcId="{18E54A31-6D6C-4A02-820C-773870CD3B0E}" destId="{296EF37A-58E5-4B71-A888-B734210E92E2}" srcOrd="3" destOrd="0" parTransId="{BC7F2D87-6971-4AFD-B864-E280CFEAEAB0}" sibTransId="{44D7B775-AF6E-4680-97D4-D2085B0838AA}"/>
    <dgm:cxn modelId="{A6DD5344-27A0-4DA5-BD38-159E1DF35957}" type="presOf" srcId="{6EEC3259-12DD-486E-B709-EAE4C585E0FC}" destId="{BCA38D58-75B7-4B0E-B57A-67772F0B49F1}" srcOrd="0" destOrd="0" presId="urn:microsoft.com/office/officeart/2005/8/layout/matrix3"/>
    <dgm:cxn modelId="{7699654D-F03F-4A07-9263-9854C50F404F}" srcId="{18E54A31-6D6C-4A02-820C-773870CD3B0E}" destId="{6EEC3259-12DD-486E-B709-EAE4C585E0FC}" srcOrd="0" destOrd="0" parTransId="{738810A7-4227-4E39-8887-8D7B0E6805C6}" sibTransId="{57F4CF97-9CCF-4759-8517-F0A04984B21C}"/>
    <dgm:cxn modelId="{6FD2AA73-614B-4E5B-BD5C-AF957D7C2492}" srcId="{18E54A31-6D6C-4A02-820C-773870CD3B0E}" destId="{2F749BC7-8865-4BFA-AFA8-DC2115192C9F}" srcOrd="2" destOrd="0" parTransId="{66D56566-0FBB-4699-A0EA-8ABF65E53517}" sibTransId="{8D693363-49A1-4947-8CB4-3DFF2B529B87}"/>
    <dgm:cxn modelId="{F31FCDD3-BCDB-4576-9A1D-AC0EDCD24E76}" type="presOf" srcId="{7516D136-B913-4DA1-86F4-BB9A633567FC}" destId="{D1D6FC5F-9E23-497B-B9A9-B7963F745E1E}" srcOrd="0" destOrd="0" presId="urn:microsoft.com/office/officeart/2005/8/layout/matrix3"/>
    <dgm:cxn modelId="{AF5BEBDE-9A6F-4E08-98EA-6B6F307774C8}" type="presOf" srcId="{18E54A31-6D6C-4A02-820C-773870CD3B0E}" destId="{C6B330C9-C88A-493B-BE68-A42296F3C42A}" srcOrd="0" destOrd="0" presId="urn:microsoft.com/office/officeart/2005/8/layout/matrix3"/>
    <dgm:cxn modelId="{839455F2-F5D8-4F51-B51E-D99B3223F8AF}" srcId="{18E54A31-6D6C-4A02-820C-773870CD3B0E}" destId="{7516D136-B913-4DA1-86F4-BB9A633567FC}" srcOrd="1" destOrd="0" parTransId="{D1C04EFD-4F5A-4FF9-9C41-6F2E674ACCED}" sibTransId="{600454DA-B1E8-42FE-ABF1-5A4E2B5755DC}"/>
    <dgm:cxn modelId="{5CF1E4E2-74E3-4014-A9AE-8E79F70E4226}" type="presParOf" srcId="{C6B330C9-C88A-493B-BE68-A42296F3C42A}" destId="{D3E4E4F2-F6C6-4E4F-B909-B2F5BE554188}" srcOrd="0" destOrd="0" presId="urn:microsoft.com/office/officeart/2005/8/layout/matrix3"/>
    <dgm:cxn modelId="{FF6B685B-0781-4318-A192-4344BA264477}" type="presParOf" srcId="{C6B330C9-C88A-493B-BE68-A42296F3C42A}" destId="{BCA38D58-75B7-4B0E-B57A-67772F0B49F1}" srcOrd="1" destOrd="0" presId="urn:microsoft.com/office/officeart/2005/8/layout/matrix3"/>
    <dgm:cxn modelId="{DBB9C03A-8EB2-4DA8-9F05-67A1FFA2A71F}" type="presParOf" srcId="{C6B330C9-C88A-493B-BE68-A42296F3C42A}" destId="{D1D6FC5F-9E23-497B-B9A9-B7963F745E1E}" srcOrd="2" destOrd="0" presId="urn:microsoft.com/office/officeart/2005/8/layout/matrix3"/>
    <dgm:cxn modelId="{B2BF5B6B-38DD-4EA0-83F4-059A30352CCA}" type="presParOf" srcId="{C6B330C9-C88A-493B-BE68-A42296F3C42A}" destId="{81B100D4-AC10-49CE-B598-7B530EA44321}" srcOrd="3" destOrd="0" presId="urn:microsoft.com/office/officeart/2005/8/layout/matrix3"/>
    <dgm:cxn modelId="{DE2034C7-654A-42B3-9BEE-E479EC003B9B}" type="presParOf" srcId="{C6B330C9-C88A-493B-BE68-A42296F3C42A}" destId="{D19EEC67-8D16-4C88-A18B-F4053ACCCBA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96EE77-E117-4090-BF31-80015CF4121E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CE5DE5EF-2609-4894-9E81-829C8146A1AD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Recepción</a:t>
          </a:r>
        </a:p>
      </dgm:t>
    </dgm:pt>
    <dgm:pt modelId="{12FD0C65-945C-4356-AA26-3B4988C49A3C}" type="parTrans" cxnId="{D2C8F7BC-F80B-4E68-AE83-6B6EFEFE4812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491368-DB3F-4202-A5E5-5320DE570A31}" type="sibTrans" cxnId="{D2C8F7BC-F80B-4E68-AE83-6B6EFEFE4812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C93702-A525-4668-9F73-54A89B0AF118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entrega</a:t>
          </a:r>
        </a:p>
      </dgm:t>
    </dgm:pt>
    <dgm:pt modelId="{F33F2DB7-7CE0-417B-BF84-1695B1BDCE66}" type="parTrans" cxnId="{7AB078EE-090A-49FA-8A7D-1FBF62490A8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5DB1FE-2085-48C8-AE61-948D4D4B8D50}" type="sibTrans" cxnId="{7AB078EE-090A-49FA-8A7D-1FBF62490A80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161AA9-CC5D-46C5-92B5-70A84A4F1480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Autorización</a:t>
          </a:r>
        </a:p>
      </dgm:t>
    </dgm:pt>
    <dgm:pt modelId="{7821583A-D183-4A1B-9AB5-8974020B9C01}" type="parTrans" cxnId="{FB41B61C-B71C-450B-9572-E55E4EA34EE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C927BA-A986-47D8-A084-0FA8CD5EA44D}" type="sibTrans" cxnId="{FB41B61C-B71C-450B-9572-E55E4EA34EE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875AF1-3F83-427C-8000-F67E2A0749FC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Revisión editorial</a:t>
          </a:r>
        </a:p>
      </dgm:t>
    </dgm:pt>
    <dgm:pt modelId="{169128F2-3C2A-4D05-8089-591B276D292C}" type="parTrans" cxnId="{10FB73A1-65F1-454C-B357-519CCA292C2C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27F6AC-47D9-4B7C-8DAC-005F6181B846}" type="sibTrans" cxnId="{10FB73A1-65F1-454C-B357-519CCA292C2C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E2CA89-51AD-4FC0-A979-0BF246B15435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Redacción</a:t>
          </a:r>
        </a:p>
      </dgm:t>
    </dgm:pt>
    <dgm:pt modelId="{344050D5-3911-4C00-9037-74D059514FD0}" type="parTrans" cxnId="{3B58A0E6-BF40-424F-BB35-8597A176A72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EB4D3-64E7-4B78-9BA2-30048462D8F8}" type="sibTrans" cxnId="{3B58A0E6-BF40-424F-BB35-8597A176A727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65E947-044C-4360-A578-7BE24F75D7D7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Originalidad</a:t>
          </a:r>
        </a:p>
      </dgm:t>
    </dgm:pt>
    <dgm:pt modelId="{BF7F64D6-A477-42D3-AB99-2489C43FA034}" type="parTrans" cxnId="{626BB6B6-74B0-4160-9C76-6DD77AD62C8B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9C5A0B-395F-4339-B151-87A1394C324C}" type="sibTrans" cxnId="{626BB6B6-74B0-4160-9C76-6DD77AD62C8B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D1ABC9-ECE7-4067-A72D-FFF9ACE85988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Revisión por pares</a:t>
          </a:r>
        </a:p>
      </dgm:t>
    </dgm:pt>
    <dgm:pt modelId="{952915E3-5710-4BCE-B763-0E0BC579BCD3}" type="parTrans" cxnId="{D062029C-999D-423E-A931-956FDBBBE642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39075A-FE50-4320-8D89-68B2B2E50B05}" type="sibTrans" cxnId="{D062029C-999D-423E-A931-956FDBBBE642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55DF44-32B0-45B2-9DEC-023C0F807E23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Doble ciego</a:t>
          </a:r>
        </a:p>
      </dgm:t>
    </dgm:pt>
    <dgm:pt modelId="{FED9597F-B066-479D-B280-F1C9FB89D863}" type="parTrans" cxnId="{B18CD635-BBA7-4280-8BB3-2D535E829CE5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02B787-B9D4-448E-B2C0-E2EFBEE45769}" type="sibTrans" cxnId="{B18CD635-BBA7-4280-8BB3-2D535E829CE5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B097AB-9EB7-4A79-8C5B-570E742BED02}">
      <dgm:prSet phldrT="[Text]"/>
      <dgm:spPr/>
      <dgm:t>
        <a:bodyPr/>
        <a:lstStyle/>
        <a:p>
          <a:r>
            <a:rPr lang="es-D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Crítica científica</a:t>
          </a:r>
        </a:p>
      </dgm:t>
    </dgm:pt>
    <dgm:pt modelId="{1DECC42C-B821-4901-B95B-D8B5024FFBCF}" type="parTrans" cxnId="{4CC35300-6966-4965-A654-ADBD1F9B9048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D6369F-C031-4D20-9F1F-045F2944A60E}" type="sibTrans" cxnId="{4CC35300-6966-4965-A654-ADBD1F9B9048}">
      <dgm:prSet/>
      <dgm:spPr/>
      <dgm:t>
        <a:bodyPr/>
        <a:lstStyle/>
        <a:p>
          <a:endParaRPr lang="es-DO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10768A-D5E9-403A-BBCD-8719C1F77251}" type="pres">
      <dgm:prSet presAssocID="{0D96EE77-E117-4090-BF31-80015CF4121E}" presName="Name0" presStyleCnt="0">
        <dgm:presLayoutVars>
          <dgm:dir/>
          <dgm:animLvl val="lvl"/>
          <dgm:resizeHandles val="exact"/>
        </dgm:presLayoutVars>
      </dgm:prSet>
      <dgm:spPr/>
    </dgm:pt>
    <dgm:pt modelId="{444ABFA3-2A99-4BBC-A42A-28665C26DE34}" type="pres">
      <dgm:prSet presAssocID="{0D96EE77-E117-4090-BF31-80015CF4121E}" presName="tSp" presStyleCnt="0"/>
      <dgm:spPr/>
    </dgm:pt>
    <dgm:pt modelId="{5EA476A4-F064-43EC-9039-E1A1E30A4E4E}" type="pres">
      <dgm:prSet presAssocID="{0D96EE77-E117-4090-BF31-80015CF4121E}" presName="bSp" presStyleCnt="0"/>
      <dgm:spPr/>
    </dgm:pt>
    <dgm:pt modelId="{B6C154FE-DCF5-4AA6-B06E-60E0590A956D}" type="pres">
      <dgm:prSet presAssocID="{0D96EE77-E117-4090-BF31-80015CF4121E}" presName="process" presStyleCnt="0"/>
      <dgm:spPr/>
    </dgm:pt>
    <dgm:pt modelId="{17DF3EDE-019C-4FC2-9F60-034AE7635A2E}" type="pres">
      <dgm:prSet presAssocID="{CE5DE5EF-2609-4894-9E81-829C8146A1AD}" presName="composite1" presStyleCnt="0"/>
      <dgm:spPr/>
    </dgm:pt>
    <dgm:pt modelId="{ECDB2891-46EB-4E24-8436-585274478B8C}" type="pres">
      <dgm:prSet presAssocID="{CE5DE5EF-2609-4894-9E81-829C8146A1AD}" presName="dummyNode1" presStyleLbl="node1" presStyleIdx="0" presStyleCnt="3"/>
      <dgm:spPr/>
    </dgm:pt>
    <dgm:pt modelId="{19F3A734-D033-44C1-ABA1-229BEA3760A5}" type="pres">
      <dgm:prSet presAssocID="{CE5DE5EF-2609-4894-9E81-829C8146A1AD}" presName="childNode1" presStyleLbl="bgAcc1" presStyleIdx="0" presStyleCnt="3">
        <dgm:presLayoutVars>
          <dgm:bulletEnabled val="1"/>
        </dgm:presLayoutVars>
      </dgm:prSet>
      <dgm:spPr/>
    </dgm:pt>
    <dgm:pt modelId="{4049E55A-B016-4E84-99D9-4E14258FDE35}" type="pres">
      <dgm:prSet presAssocID="{CE5DE5EF-2609-4894-9E81-829C8146A1AD}" presName="childNode1tx" presStyleLbl="bgAcc1" presStyleIdx="0" presStyleCnt="3">
        <dgm:presLayoutVars>
          <dgm:bulletEnabled val="1"/>
        </dgm:presLayoutVars>
      </dgm:prSet>
      <dgm:spPr/>
    </dgm:pt>
    <dgm:pt modelId="{3A34D949-DF81-4040-9AE5-427DBA8AC0ED}" type="pres">
      <dgm:prSet presAssocID="{CE5DE5EF-2609-4894-9E81-829C8146A1A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F9A70E27-0F3A-4E4D-997E-E1274F46DB1E}" type="pres">
      <dgm:prSet presAssocID="{CE5DE5EF-2609-4894-9E81-829C8146A1AD}" presName="connSite1" presStyleCnt="0"/>
      <dgm:spPr/>
    </dgm:pt>
    <dgm:pt modelId="{06CD0BC4-03AB-4804-B775-AB7A208AEF6B}" type="pres">
      <dgm:prSet presAssocID="{C3491368-DB3F-4202-A5E5-5320DE570A31}" presName="Name9" presStyleLbl="sibTrans2D1" presStyleIdx="0" presStyleCnt="2"/>
      <dgm:spPr/>
    </dgm:pt>
    <dgm:pt modelId="{392C3219-8033-447E-8C28-8748A7629493}" type="pres">
      <dgm:prSet presAssocID="{90875AF1-3F83-427C-8000-F67E2A0749FC}" presName="composite2" presStyleCnt="0"/>
      <dgm:spPr/>
    </dgm:pt>
    <dgm:pt modelId="{7356E3E8-BF5B-4139-B99D-2AA62C4EDFA5}" type="pres">
      <dgm:prSet presAssocID="{90875AF1-3F83-427C-8000-F67E2A0749FC}" presName="dummyNode2" presStyleLbl="node1" presStyleIdx="0" presStyleCnt="3"/>
      <dgm:spPr/>
    </dgm:pt>
    <dgm:pt modelId="{43DD0C21-AA4A-4905-A66C-967905C1E705}" type="pres">
      <dgm:prSet presAssocID="{90875AF1-3F83-427C-8000-F67E2A0749FC}" presName="childNode2" presStyleLbl="bgAcc1" presStyleIdx="1" presStyleCnt="3">
        <dgm:presLayoutVars>
          <dgm:bulletEnabled val="1"/>
        </dgm:presLayoutVars>
      </dgm:prSet>
      <dgm:spPr/>
    </dgm:pt>
    <dgm:pt modelId="{C0352DCD-4750-4DDE-A134-B0700ABC9151}" type="pres">
      <dgm:prSet presAssocID="{90875AF1-3F83-427C-8000-F67E2A0749FC}" presName="childNode2tx" presStyleLbl="bgAcc1" presStyleIdx="1" presStyleCnt="3">
        <dgm:presLayoutVars>
          <dgm:bulletEnabled val="1"/>
        </dgm:presLayoutVars>
      </dgm:prSet>
      <dgm:spPr/>
    </dgm:pt>
    <dgm:pt modelId="{79908F5D-E24B-4288-9561-7606D3F34561}" type="pres">
      <dgm:prSet presAssocID="{90875AF1-3F83-427C-8000-F67E2A0749FC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065EA25-98C0-44F6-A27D-350AA7D60F55}" type="pres">
      <dgm:prSet presAssocID="{90875AF1-3F83-427C-8000-F67E2A0749FC}" presName="connSite2" presStyleCnt="0"/>
      <dgm:spPr/>
    </dgm:pt>
    <dgm:pt modelId="{7C14C8C6-EACA-4BF7-944F-BC897147DC07}" type="pres">
      <dgm:prSet presAssocID="{7627F6AC-47D9-4B7C-8DAC-005F6181B846}" presName="Name18" presStyleLbl="sibTrans2D1" presStyleIdx="1" presStyleCnt="2"/>
      <dgm:spPr/>
    </dgm:pt>
    <dgm:pt modelId="{F086BBA6-4953-4A24-9266-25C55664A1A8}" type="pres">
      <dgm:prSet presAssocID="{28D1ABC9-ECE7-4067-A72D-FFF9ACE85988}" presName="composite1" presStyleCnt="0"/>
      <dgm:spPr/>
    </dgm:pt>
    <dgm:pt modelId="{D2B52A24-AAAE-4D2E-870F-1EF1007E745F}" type="pres">
      <dgm:prSet presAssocID="{28D1ABC9-ECE7-4067-A72D-FFF9ACE85988}" presName="dummyNode1" presStyleLbl="node1" presStyleIdx="1" presStyleCnt="3"/>
      <dgm:spPr/>
    </dgm:pt>
    <dgm:pt modelId="{0A9E67B8-FE5B-46C9-9317-614D24D70052}" type="pres">
      <dgm:prSet presAssocID="{28D1ABC9-ECE7-4067-A72D-FFF9ACE85988}" presName="childNode1" presStyleLbl="bgAcc1" presStyleIdx="2" presStyleCnt="3">
        <dgm:presLayoutVars>
          <dgm:bulletEnabled val="1"/>
        </dgm:presLayoutVars>
      </dgm:prSet>
      <dgm:spPr/>
    </dgm:pt>
    <dgm:pt modelId="{62217FB3-2F7B-49A5-A4DC-149AC8DBEE99}" type="pres">
      <dgm:prSet presAssocID="{28D1ABC9-ECE7-4067-A72D-FFF9ACE85988}" presName="childNode1tx" presStyleLbl="bgAcc1" presStyleIdx="2" presStyleCnt="3">
        <dgm:presLayoutVars>
          <dgm:bulletEnabled val="1"/>
        </dgm:presLayoutVars>
      </dgm:prSet>
      <dgm:spPr/>
    </dgm:pt>
    <dgm:pt modelId="{EDF9ED0D-159B-4B5E-9B82-104A17F20246}" type="pres">
      <dgm:prSet presAssocID="{28D1ABC9-ECE7-4067-A72D-FFF9ACE85988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8DC640D0-A48F-40C3-9897-F7F0302F20E0}" type="pres">
      <dgm:prSet presAssocID="{28D1ABC9-ECE7-4067-A72D-FFF9ACE85988}" presName="connSite1" presStyleCnt="0"/>
      <dgm:spPr/>
    </dgm:pt>
  </dgm:ptLst>
  <dgm:cxnLst>
    <dgm:cxn modelId="{4CC35300-6966-4965-A654-ADBD1F9B9048}" srcId="{28D1ABC9-ECE7-4067-A72D-FFF9ACE85988}" destId="{43B097AB-9EB7-4A79-8C5B-570E742BED02}" srcOrd="1" destOrd="0" parTransId="{1DECC42C-B821-4901-B95B-D8B5024FFBCF}" sibTransId="{FCD6369F-C031-4D20-9F1F-045F2944A60E}"/>
    <dgm:cxn modelId="{340DD003-E305-4798-9F35-0379BDE7A2BF}" type="presOf" srcId="{7AE2CA89-51AD-4FC0-A979-0BF246B15435}" destId="{C0352DCD-4750-4DDE-A134-B0700ABC9151}" srcOrd="1" destOrd="0" presId="urn:microsoft.com/office/officeart/2005/8/layout/hProcess4"/>
    <dgm:cxn modelId="{BBF09B04-619F-4E8B-BD99-9CFB068E891C}" type="presOf" srcId="{7627F6AC-47D9-4B7C-8DAC-005F6181B846}" destId="{7C14C8C6-EACA-4BF7-944F-BC897147DC07}" srcOrd="0" destOrd="0" presId="urn:microsoft.com/office/officeart/2005/8/layout/hProcess4"/>
    <dgm:cxn modelId="{153BDC08-C0E5-4E3F-9F94-B1CF49DD1830}" type="presOf" srcId="{43B097AB-9EB7-4A79-8C5B-570E742BED02}" destId="{62217FB3-2F7B-49A5-A4DC-149AC8DBEE99}" srcOrd="1" destOrd="1" presId="urn:microsoft.com/office/officeart/2005/8/layout/hProcess4"/>
    <dgm:cxn modelId="{C7B3A90A-E6B7-49B3-889F-B02CB00124D3}" type="presOf" srcId="{39161AA9-CC5D-46C5-92B5-70A84A4F1480}" destId="{19F3A734-D033-44C1-ABA1-229BEA3760A5}" srcOrd="0" destOrd="1" presId="urn:microsoft.com/office/officeart/2005/8/layout/hProcess4"/>
    <dgm:cxn modelId="{D2F2DF13-E034-4024-BD75-7A4619F66281}" type="presOf" srcId="{CE5DE5EF-2609-4894-9E81-829C8146A1AD}" destId="{3A34D949-DF81-4040-9AE5-427DBA8AC0ED}" srcOrd="0" destOrd="0" presId="urn:microsoft.com/office/officeart/2005/8/layout/hProcess4"/>
    <dgm:cxn modelId="{FB41B61C-B71C-450B-9572-E55E4EA34EE7}" srcId="{CE5DE5EF-2609-4894-9E81-829C8146A1AD}" destId="{39161AA9-CC5D-46C5-92B5-70A84A4F1480}" srcOrd="1" destOrd="0" parTransId="{7821583A-D183-4A1B-9AB5-8974020B9C01}" sibTransId="{78C927BA-A986-47D8-A084-0FA8CD5EA44D}"/>
    <dgm:cxn modelId="{152BCC31-BAE1-4E90-AFF6-BD5DE9BDF5DD}" type="presOf" srcId="{0D96EE77-E117-4090-BF31-80015CF4121E}" destId="{BA10768A-D5E9-403A-BBCD-8719C1F77251}" srcOrd="0" destOrd="0" presId="urn:microsoft.com/office/officeart/2005/8/layout/hProcess4"/>
    <dgm:cxn modelId="{FADAE231-C52A-463F-A9CA-A96606D5EC77}" type="presOf" srcId="{90875AF1-3F83-427C-8000-F67E2A0749FC}" destId="{79908F5D-E24B-4288-9561-7606D3F34561}" srcOrd="0" destOrd="0" presId="urn:microsoft.com/office/officeart/2005/8/layout/hProcess4"/>
    <dgm:cxn modelId="{B18CD635-BBA7-4280-8BB3-2D535E829CE5}" srcId="{28D1ABC9-ECE7-4067-A72D-FFF9ACE85988}" destId="{5655DF44-32B0-45B2-9DEC-023C0F807E23}" srcOrd="0" destOrd="0" parTransId="{FED9597F-B066-479D-B280-F1C9FB89D863}" sibTransId="{4902B787-B9D4-448E-B2C0-E2EFBEE45769}"/>
    <dgm:cxn modelId="{59B5B838-E8B6-4813-8658-49356E9E8101}" type="presOf" srcId="{00C93702-A525-4668-9F73-54A89B0AF118}" destId="{19F3A734-D033-44C1-ABA1-229BEA3760A5}" srcOrd="0" destOrd="0" presId="urn:microsoft.com/office/officeart/2005/8/layout/hProcess4"/>
    <dgm:cxn modelId="{81810A46-C9A7-4BFB-B570-14C8D54DD99F}" type="presOf" srcId="{28D1ABC9-ECE7-4067-A72D-FFF9ACE85988}" destId="{EDF9ED0D-159B-4B5E-9B82-104A17F20246}" srcOrd="0" destOrd="0" presId="urn:microsoft.com/office/officeart/2005/8/layout/hProcess4"/>
    <dgm:cxn modelId="{02C0C67D-B3ED-4182-A009-3E0DBA401396}" type="presOf" srcId="{4465E947-044C-4360-A578-7BE24F75D7D7}" destId="{43DD0C21-AA4A-4905-A66C-967905C1E705}" srcOrd="0" destOrd="1" presId="urn:microsoft.com/office/officeart/2005/8/layout/hProcess4"/>
    <dgm:cxn modelId="{556CBC7F-E231-4126-A7C2-B8FB35088689}" type="presOf" srcId="{4465E947-044C-4360-A578-7BE24F75D7D7}" destId="{C0352DCD-4750-4DDE-A134-B0700ABC9151}" srcOrd="1" destOrd="1" presId="urn:microsoft.com/office/officeart/2005/8/layout/hProcess4"/>
    <dgm:cxn modelId="{83254A83-A6A7-401B-A134-C093E0A5526A}" type="presOf" srcId="{39161AA9-CC5D-46C5-92B5-70A84A4F1480}" destId="{4049E55A-B016-4E84-99D9-4E14258FDE35}" srcOrd="1" destOrd="1" presId="urn:microsoft.com/office/officeart/2005/8/layout/hProcess4"/>
    <dgm:cxn modelId="{84EEBA84-D99E-4019-BD8A-11D09BF2F8D9}" type="presOf" srcId="{5655DF44-32B0-45B2-9DEC-023C0F807E23}" destId="{0A9E67B8-FE5B-46C9-9317-614D24D70052}" srcOrd="0" destOrd="0" presId="urn:microsoft.com/office/officeart/2005/8/layout/hProcess4"/>
    <dgm:cxn modelId="{7A097F97-6F28-4CF5-BEBA-6938323CB0C4}" type="presOf" srcId="{7AE2CA89-51AD-4FC0-A979-0BF246B15435}" destId="{43DD0C21-AA4A-4905-A66C-967905C1E705}" srcOrd="0" destOrd="0" presId="urn:microsoft.com/office/officeart/2005/8/layout/hProcess4"/>
    <dgm:cxn modelId="{9F91D49A-915A-433D-B0EE-F76B8B165C13}" type="presOf" srcId="{5655DF44-32B0-45B2-9DEC-023C0F807E23}" destId="{62217FB3-2F7B-49A5-A4DC-149AC8DBEE99}" srcOrd="1" destOrd="0" presId="urn:microsoft.com/office/officeart/2005/8/layout/hProcess4"/>
    <dgm:cxn modelId="{D062029C-999D-423E-A931-956FDBBBE642}" srcId="{0D96EE77-E117-4090-BF31-80015CF4121E}" destId="{28D1ABC9-ECE7-4067-A72D-FFF9ACE85988}" srcOrd="2" destOrd="0" parTransId="{952915E3-5710-4BCE-B763-0E0BC579BCD3}" sibTransId="{4B39075A-FE50-4320-8D89-68B2B2E50B05}"/>
    <dgm:cxn modelId="{10FB73A1-65F1-454C-B357-519CCA292C2C}" srcId="{0D96EE77-E117-4090-BF31-80015CF4121E}" destId="{90875AF1-3F83-427C-8000-F67E2A0749FC}" srcOrd="1" destOrd="0" parTransId="{169128F2-3C2A-4D05-8089-591B276D292C}" sibTransId="{7627F6AC-47D9-4B7C-8DAC-005F6181B846}"/>
    <dgm:cxn modelId="{CF4129A7-415E-4B64-B0D8-60F785FD63BC}" type="presOf" srcId="{C3491368-DB3F-4202-A5E5-5320DE570A31}" destId="{06CD0BC4-03AB-4804-B775-AB7A208AEF6B}" srcOrd="0" destOrd="0" presId="urn:microsoft.com/office/officeart/2005/8/layout/hProcess4"/>
    <dgm:cxn modelId="{626BB6B6-74B0-4160-9C76-6DD77AD62C8B}" srcId="{90875AF1-3F83-427C-8000-F67E2A0749FC}" destId="{4465E947-044C-4360-A578-7BE24F75D7D7}" srcOrd="1" destOrd="0" parTransId="{BF7F64D6-A477-42D3-AB99-2489C43FA034}" sibTransId="{D59C5A0B-395F-4339-B151-87A1394C324C}"/>
    <dgm:cxn modelId="{AEE3C1BB-1104-4C47-A109-5C726FABB309}" type="presOf" srcId="{43B097AB-9EB7-4A79-8C5B-570E742BED02}" destId="{0A9E67B8-FE5B-46C9-9317-614D24D70052}" srcOrd="0" destOrd="1" presId="urn:microsoft.com/office/officeart/2005/8/layout/hProcess4"/>
    <dgm:cxn modelId="{D2C8F7BC-F80B-4E68-AE83-6B6EFEFE4812}" srcId="{0D96EE77-E117-4090-BF31-80015CF4121E}" destId="{CE5DE5EF-2609-4894-9E81-829C8146A1AD}" srcOrd="0" destOrd="0" parTransId="{12FD0C65-945C-4356-AA26-3B4988C49A3C}" sibTransId="{C3491368-DB3F-4202-A5E5-5320DE570A31}"/>
    <dgm:cxn modelId="{3B58A0E6-BF40-424F-BB35-8597A176A727}" srcId="{90875AF1-3F83-427C-8000-F67E2A0749FC}" destId="{7AE2CA89-51AD-4FC0-A979-0BF246B15435}" srcOrd="0" destOrd="0" parTransId="{344050D5-3911-4C00-9037-74D059514FD0}" sibTransId="{7BCEB4D3-64E7-4B78-9BA2-30048462D8F8}"/>
    <dgm:cxn modelId="{7AB078EE-090A-49FA-8A7D-1FBF62490A80}" srcId="{CE5DE5EF-2609-4894-9E81-829C8146A1AD}" destId="{00C93702-A525-4668-9F73-54A89B0AF118}" srcOrd="0" destOrd="0" parTransId="{F33F2DB7-7CE0-417B-BF84-1695B1BDCE66}" sibTransId="{AC5DB1FE-2085-48C8-AE61-948D4D4B8D50}"/>
    <dgm:cxn modelId="{EA96E7FA-049C-4C92-B4F5-135C06484C8D}" type="presOf" srcId="{00C93702-A525-4668-9F73-54A89B0AF118}" destId="{4049E55A-B016-4E84-99D9-4E14258FDE35}" srcOrd="1" destOrd="0" presId="urn:microsoft.com/office/officeart/2005/8/layout/hProcess4"/>
    <dgm:cxn modelId="{33F49A88-83E7-4DCD-9807-2FC201A84BB5}" type="presParOf" srcId="{BA10768A-D5E9-403A-BBCD-8719C1F77251}" destId="{444ABFA3-2A99-4BBC-A42A-28665C26DE34}" srcOrd="0" destOrd="0" presId="urn:microsoft.com/office/officeart/2005/8/layout/hProcess4"/>
    <dgm:cxn modelId="{8E0E05CE-0720-4CE0-AD8F-60639B7E854C}" type="presParOf" srcId="{BA10768A-D5E9-403A-BBCD-8719C1F77251}" destId="{5EA476A4-F064-43EC-9039-E1A1E30A4E4E}" srcOrd="1" destOrd="0" presId="urn:microsoft.com/office/officeart/2005/8/layout/hProcess4"/>
    <dgm:cxn modelId="{341B88B5-3229-4EC4-870B-91200D06135D}" type="presParOf" srcId="{BA10768A-D5E9-403A-BBCD-8719C1F77251}" destId="{B6C154FE-DCF5-4AA6-B06E-60E0590A956D}" srcOrd="2" destOrd="0" presId="urn:microsoft.com/office/officeart/2005/8/layout/hProcess4"/>
    <dgm:cxn modelId="{EB256B42-71E6-4A0C-BF9C-9C0D875701B5}" type="presParOf" srcId="{B6C154FE-DCF5-4AA6-B06E-60E0590A956D}" destId="{17DF3EDE-019C-4FC2-9F60-034AE7635A2E}" srcOrd="0" destOrd="0" presId="urn:microsoft.com/office/officeart/2005/8/layout/hProcess4"/>
    <dgm:cxn modelId="{8F48B8D1-56B2-4CFC-AE8C-CDBF32852AFE}" type="presParOf" srcId="{17DF3EDE-019C-4FC2-9F60-034AE7635A2E}" destId="{ECDB2891-46EB-4E24-8436-585274478B8C}" srcOrd="0" destOrd="0" presId="urn:microsoft.com/office/officeart/2005/8/layout/hProcess4"/>
    <dgm:cxn modelId="{250DEEA8-286F-4262-82C4-25B610C99EEF}" type="presParOf" srcId="{17DF3EDE-019C-4FC2-9F60-034AE7635A2E}" destId="{19F3A734-D033-44C1-ABA1-229BEA3760A5}" srcOrd="1" destOrd="0" presId="urn:microsoft.com/office/officeart/2005/8/layout/hProcess4"/>
    <dgm:cxn modelId="{21FB3F68-4C17-4A99-ABBE-D82E2FD9FD69}" type="presParOf" srcId="{17DF3EDE-019C-4FC2-9F60-034AE7635A2E}" destId="{4049E55A-B016-4E84-99D9-4E14258FDE35}" srcOrd="2" destOrd="0" presId="urn:microsoft.com/office/officeart/2005/8/layout/hProcess4"/>
    <dgm:cxn modelId="{73B1D367-2B48-46AB-8EE5-73796A4D1905}" type="presParOf" srcId="{17DF3EDE-019C-4FC2-9F60-034AE7635A2E}" destId="{3A34D949-DF81-4040-9AE5-427DBA8AC0ED}" srcOrd="3" destOrd="0" presId="urn:microsoft.com/office/officeart/2005/8/layout/hProcess4"/>
    <dgm:cxn modelId="{E35735A0-C8FF-4181-B385-06662A0D924D}" type="presParOf" srcId="{17DF3EDE-019C-4FC2-9F60-034AE7635A2E}" destId="{F9A70E27-0F3A-4E4D-997E-E1274F46DB1E}" srcOrd="4" destOrd="0" presId="urn:microsoft.com/office/officeart/2005/8/layout/hProcess4"/>
    <dgm:cxn modelId="{4F2E2EFB-FD43-4876-B4B7-4BB467D9E1CF}" type="presParOf" srcId="{B6C154FE-DCF5-4AA6-B06E-60E0590A956D}" destId="{06CD0BC4-03AB-4804-B775-AB7A208AEF6B}" srcOrd="1" destOrd="0" presId="urn:microsoft.com/office/officeart/2005/8/layout/hProcess4"/>
    <dgm:cxn modelId="{27FD8A31-90E4-47F8-969F-1C4DF7D76424}" type="presParOf" srcId="{B6C154FE-DCF5-4AA6-B06E-60E0590A956D}" destId="{392C3219-8033-447E-8C28-8748A7629493}" srcOrd="2" destOrd="0" presId="urn:microsoft.com/office/officeart/2005/8/layout/hProcess4"/>
    <dgm:cxn modelId="{632922DD-094A-4476-B5EE-9F8BF97750E3}" type="presParOf" srcId="{392C3219-8033-447E-8C28-8748A7629493}" destId="{7356E3E8-BF5B-4139-B99D-2AA62C4EDFA5}" srcOrd="0" destOrd="0" presId="urn:microsoft.com/office/officeart/2005/8/layout/hProcess4"/>
    <dgm:cxn modelId="{2074E971-41CC-444A-B119-C219DCBA8618}" type="presParOf" srcId="{392C3219-8033-447E-8C28-8748A7629493}" destId="{43DD0C21-AA4A-4905-A66C-967905C1E705}" srcOrd="1" destOrd="0" presId="urn:microsoft.com/office/officeart/2005/8/layout/hProcess4"/>
    <dgm:cxn modelId="{906C65C0-6525-49E8-AEE5-A7BB792538A5}" type="presParOf" srcId="{392C3219-8033-447E-8C28-8748A7629493}" destId="{C0352DCD-4750-4DDE-A134-B0700ABC9151}" srcOrd="2" destOrd="0" presId="urn:microsoft.com/office/officeart/2005/8/layout/hProcess4"/>
    <dgm:cxn modelId="{28F45C53-3341-45FC-9251-BB30BB52C98E}" type="presParOf" srcId="{392C3219-8033-447E-8C28-8748A7629493}" destId="{79908F5D-E24B-4288-9561-7606D3F34561}" srcOrd="3" destOrd="0" presId="urn:microsoft.com/office/officeart/2005/8/layout/hProcess4"/>
    <dgm:cxn modelId="{25C931B2-23C9-4E54-9AA1-9DFD1B9AAEC3}" type="presParOf" srcId="{392C3219-8033-447E-8C28-8748A7629493}" destId="{9065EA25-98C0-44F6-A27D-350AA7D60F55}" srcOrd="4" destOrd="0" presId="urn:microsoft.com/office/officeart/2005/8/layout/hProcess4"/>
    <dgm:cxn modelId="{A44D0AD0-D823-4628-ABDC-C32BDFCF1C6E}" type="presParOf" srcId="{B6C154FE-DCF5-4AA6-B06E-60E0590A956D}" destId="{7C14C8C6-EACA-4BF7-944F-BC897147DC07}" srcOrd="3" destOrd="0" presId="urn:microsoft.com/office/officeart/2005/8/layout/hProcess4"/>
    <dgm:cxn modelId="{F3EC01A7-518D-4E77-A66D-ECC73749EFB5}" type="presParOf" srcId="{B6C154FE-DCF5-4AA6-B06E-60E0590A956D}" destId="{F086BBA6-4953-4A24-9266-25C55664A1A8}" srcOrd="4" destOrd="0" presId="urn:microsoft.com/office/officeart/2005/8/layout/hProcess4"/>
    <dgm:cxn modelId="{89894899-E61C-4A4E-BB1D-CDC55DBE9BBE}" type="presParOf" srcId="{F086BBA6-4953-4A24-9266-25C55664A1A8}" destId="{D2B52A24-AAAE-4D2E-870F-1EF1007E745F}" srcOrd="0" destOrd="0" presId="urn:microsoft.com/office/officeart/2005/8/layout/hProcess4"/>
    <dgm:cxn modelId="{BF7977C6-E4B4-4EA4-8AF5-9CF2B29C94A6}" type="presParOf" srcId="{F086BBA6-4953-4A24-9266-25C55664A1A8}" destId="{0A9E67B8-FE5B-46C9-9317-614D24D70052}" srcOrd="1" destOrd="0" presId="urn:microsoft.com/office/officeart/2005/8/layout/hProcess4"/>
    <dgm:cxn modelId="{2B329594-E68B-47C4-9796-BF1FF5DAC39C}" type="presParOf" srcId="{F086BBA6-4953-4A24-9266-25C55664A1A8}" destId="{62217FB3-2F7B-49A5-A4DC-149AC8DBEE99}" srcOrd="2" destOrd="0" presId="urn:microsoft.com/office/officeart/2005/8/layout/hProcess4"/>
    <dgm:cxn modelId="{F512CA4C-F77C-44FF-B574-D893053110E3}" type="presParOf" srcId="{F086BBA6-4953-4A24-9266-25C55664A1A8}" destId="{EDF9ED0D-159B-4B5E-9B82-104A17F20246}" srcOrd="3" destOrd="0" presId="urn:microsoft.com/office/officeart/2005/8/layout/hProcess4"/>
    <dgm:cxn modelId="{F14332DB-8D3B-48B8-AB95-5AAF7614C954}" type="presParOf" srcId="{F086BBA6-4953-4A24-9266-25C55664A1A8}" destId="{8DC640D0-A48F-40C3-9897-F7F0302F20E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9A445D-EAA5-4711-A594-96F3CC764F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1148470-5C70-4994-9E9D-D1A3E2D43B6C}">
      <dgm:prSet/>
      <dgm:spPr/>
      <dgm:t>
        <a:bodyPr/>
        <a:lstStyle/>
        <a:p>
          <a:r>
            <a:rPr lang="es-ES"/>
            <a:t>Mantenga la chispa y avance hacia otra publicación. De la investigación que tiene, saque otros artículos y envíelos a otros medios.</a:t>
          </a:r>
          <a:endParaRPr lang="en-US"/>
        </a:p>
      </dgm:t>
    </dgm:pt>
    <dgm:pt modelId="{F8BA5489-CF99-47C4-B912-318AFA964A8E}" type="parTrans" cxnId="{AFF48735-92CB-472D-9897-C28B758C0225}">
      <dgm:prSet/>
      <dgm:spPr/>
      <dgm:t>
        <a:bodyPr/>
        <a:lstStyle/>
        <a:p>
          <a:endParaRPr lang="en-US"/>
        </a:p>
      </dgm:t>
    </dgm:pt>
    <dgm:pt modelId="{C774E68C-42B5-4081-8B64-DEC2C63CB93F}" type="sibTrans" cxnId="{AFF48735-92CB-472D-9897-C28B758C0225}">
      <dgm:prSet/>
      <dgm:spPr/>
      <dgm:t>
        <a:bodyPr/>
        <a:lstStyle/>
        <a:p>
          <a:endParaRPr lang="en-US"/>
        </a:p>
      </dgm:t>
    </dgm:pt>
    <dgm:pt modelId="{29F57F41-9820-4665-8E87-5F8F0ABB3D72}">
      <dgm:prSet/>
      <dgm:spPr/>
      <dgm:t>
        <a:bodyPr/>
        <a:lstStyle/>
        <a:p>
          <a:r>
            <a:rPr lang="es-ES"/>
            <a:t>Avance hacia presentaciones en congresos científicos.</a:t>
          </a:r>
          <a:endParaRPr lang="en-US"/>
        </a:p>
      </dgm:t>
    </dgm:pt>
    <dgm:pt modelId="{CD5BAC5B-905C-4131-B9E7-DE84FE3D96B2}" type="parTrans" cxnId="{79A57893-462A-4790-88A9-8A52396AC639}">
      <dgm:prSet/>
      <dgm:spPr/>
      <dgm:t>
        <a:bodyPr/>
        <a:lstStyle/>
        <a:p>
          <a:endParaRPr lang="en-US"/>
        </a:p>
      </dgm:t>
    </dgm:pt>
    <dgm:pt modelId="{7793FA04-833E-4152-AC87-98300C095BE2}" type="sibTrans" cxnId="{79A57893-462A-4790-88A9-8A52396AC639}">
      <dgm:prSet/>
      <dgm:spPr/>
      <dgm:t>
        <a:bodyPr/>
        <a:lstStyle/>
        <a:p>
          <a:endParaRPr lang="en-US"/>
        </a:p>
      </dgm:t>
    </dgm:pt>
    <dgm:pt modelId="{3A1C4B29-71F1-4CC9-BE0F-3FA0269D6432}">
      <dgm:prSet/>
      <dgm:spPr/>
      <dgm:t>
        <a:bodyPr/>
        <a:lstStyle/>
        <a:p>
          <a:r>
            <a:rPr lang="es-ES"/>
            <a:t>Motive a otros a dar el paso, compartiendo su experiencia.</a:t>
          </a:r>
          <a:endParaRPr lang="en-US"/>
        </a:p>
      </dgm:t>
    </dgm:pt>
    <dgm:pt modelId="{B2A67C6A-6246-4E64-840D-98FFB5F45AD4}" type="parTrans" cxnId="{BEDE78EC-2A3D-4558-819E-212988F44AB0}">
      <dgm:prSet/>
      <dgm:spPr/>
      <dgm:t>
        <a:bodyPr/>
        <a:lstStyle/>
        <a:p>
          <a:endParaRPr lang="en-US"/>
        </a:p>
      </dgm:t>
    </dgm:pt>
    <dgm:pt modelId="{DE789486-BFCB-4B79-94B2-C9A5301199F9}" type="sibTrans" cxnId="{BEDE78EC-2A3D-4558-819E-212988F44AB0}">
      <dgm:prSet/>
      <dgm:spPr/>
      <dgm:t>
        <a:bodyPr/>
        <a:lstStyle/>
        <a:p>
          <a:endParaRPr lang="en-US"/>
        </a:p>
      </dgm:t>
    </dgm:pt>
    <dgm:pt modelId="{D112BD6D-8F35-4B67-9099-643C3B048400}" type="pres">
      <dgm:prSet presAssocID="{8B9A445D-EAA5-4711-A594-96F3CC764FAC}" presName="root" presStyleCnt="0">
        <dgm:presLayoutVars>
          <dgm:dir/>
          <dgm:resizeHandles val="exact"/>
        </dgm:presLayoutVars>
      </dgm:prSet>
      <dgm:spPr/>
    </dgm:pt>
    <dgm:pt modelId="{BA6FF069-99D7-49A8-8227-AD63DA7A95AA}" type="pres">
      <dgm:prSet presAssocID="{A1148470-5C70-4994-9E9D-D1A3E2D43B6C}" presName="compNode" presStyleCnt="0"/>
      <dgm:spPr/>
    </dgm:pt>
    <dgm:pt modelId="{4EC2997A-05BB-4B2A-8E94-81BCC5971777}" type="pres">
      <dgm:prSet presAssocID="{A1148470-5C70-4994-9E9D-D1A3E2D43B6C}" presName="bgRect" presStyleLbl="bgShp" presStyleIdx="0" presStyleCnt="3"/>
      <dgm:spPr/>
    </dgm:pt>
    <dgm:pt modelId="{ED8C0E5B-7CE8-4E8B-BE0E-9DA8C729C33C}" type="pres">
      <dgm:prSet presAssocID="{A1148470-5C70-4994-9E9D-D1A3E2D43B6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uegos artificiales"/>
        </a:ext>
      </dgm:extLst>
    </dgm:pt>
    <dgm:pt modelId="{9242145F-E448-4FB9-AD5D-DAA01DE22888}" type="pres">
      <dgm:prSet presAssocID="{A1148470-5C70-4994-9E9D-D1A3E2D43B6C}" presName="spaceRect" presStyleCnt="0"/>
      <dgm:spPr/>
    </dgm:pt>
    <dgm:pt modelId="{D1144431-CEC2-4B7C-9B11-32E6EB7FA3D6}" type="pres">
      <dgm:prSet presAssocID="{A1148470-5C70-4994-9E9D-D1A3E2D43B6C}" presName="parTx" presStyleLbl="revTx" presStyleIdx="0" presStyleCnt="3">
        <dgm:presLayoutVars>
          <dgm:chMax val="0"/>
          <dgm:chPref val="0"/>
        </dgm:presLayoutVars>
      </dgm:prSet>
      <dgm:spPr/>
    </dgm:pt>
    <dgm:pt modelId="{EC865262-74F7-48C0-84AB-7AB1B690AC0F}" type="pres">
      <dgm:prSet presAssocID="{C774E68C-42B5-4081-8B64-DEC2C63CB93F}" presName="sibTrans" presStyleCnt="0"/>
      <dgm:spPr/>
    </dgm:pt>
    <dgm:pt modelId="{9512225F-A5D0-46B3-A456-05D5F77118DC}" type="pres">
      <dgm:prSet presAssocID="{29F57F41-9820-4665-8E87-5F8F0ABB3D72}" presName="compNode" presStyleCnt="0"/>
      <dgm:spPr/>
    </dgm:pt>
    <dgm:pt modelId="{4AAC583A-CF6D-4D8B-94FA-A1F440BF8F56}" type="pres">
      <dgm:prSet presAssocID="{29F57F41-9820-4665-8E87-5F8F0ABB3D72}" presName="bgRect" presStyleLbl="bgShp" presStyleIdx="1" presStyleCnt="3"/>
      <dgm:spPr/>
    </dgm:pt>
    <dgm:pt modelId="{BED086F1-145A-4EA1-AA33-B431E768D02E}" type="pres">
      <dgm:prSet presAssocID="{29F57F41-9820-4665-8E87-5F8F0ABB3D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io"/>
        </a:ext>
      </dgm:extLst>
    </dgm:pt>
    <dgm:pt modelId="{CB6570AB-CB33-4D12-9D5A-C3212DEBE17E}" type="pres">
      <dgm:prSet presAssocID="{29F57F41-9820-4665-8E87-5F8F0ABB3D72}" presName="spaceRect" presStyleCnt="0"/>
      <dgm:spPr/>
    </dgm:pt>
    <dgm:pt modelId="{24FDE836-8C6B-4632-9275-754A2F5105DE}" type="pres">
      <dgm:prSet presAssocID="{29F57F41-9820-4665-8E87-5F8F0ABB3D72}" presName="parTx" presStyleLbl="revTx" presStyleIdx="1" presStyleCnt="3">
        <dgm:presLayoutVars>
          <dgm:chMax val="0"/>
          <dgm:chPref val="0"/>
        </dgm:presLayoutVars>
      </dgm:prSet>
      <dgm:spPr/>
    </dgm:pt>
    <dgm:pt modelId="{B849C297-628B-4CC0-A496-A8E4251F20CD}" type="pres">
      <dgm:prSet presAssocID="{7793FA04-833E-4152-AC87-98300C095BE2}" presName="sibTrans" presStyleCnt="0"/>
      <dgm:spPr/>
    </dgm:pt>
    <dgm:pt modelId="{541076FE-7246-442E-9C84-4E6CDD64A714}" type="pres">
      <dgm:prSet presAssocID="{3A1C4B29-71F1-4CC9-BE0F-3FA0269D6432}" presName="compNode" presStyleCnt="0"/>
      <dgm:spPr/>
    </dgm:pt>
    <dgm:pt modelId="{26D5C733-D0AE-451A-94B0-F805DD898C7C}" type="pres">
      <dgm:prSet presAssocID="{3A1C4B29-71F1-4CC9-BE0F-3FA0269D6432}" presName="bgRect" presStyleLbl="bgShp" presStyleIdx="2" presStyleCnt="3"/>
      <dgm:spPr/>
    </dgm:pt>
    <dgm:pt modelId="{E30BE69D-66CF-4C99-AA0C-A064BA9BC6A9}" type="pres">
      <dgm:prSet presAssocID="{3A1C4B29-71F1-4CC9-BE0F-3FA0269D643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a"/>
        </a:ext>
      </dgm:extLst>
    </dgm:pt>
    <dgm:pt modelId="{076B341D-4C57-4673-921D-D1F7B759D165}" type="pres">
      <dgm:prSet presAssocID="{3A1C4B29-71F1-4CC9-BE0F-3FA0269D6432}" presName="spaceRect" presStyleCnt="0"/>
      <dgm:spPr/>
    </dgm:pt>
    <dgm:pt modelId="{92B5C05D-A235-4B4A-9C4A-ED5919128664}" type="pres">
      <dgm:prSet presAssocID="{3A1C4B29-71F1-4CC9-BE0F-3FA0269D643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2425C00-CC4D-4601-A912-F016181F7103}" type="presOf" srcId="{3A1C4B29-71F1-4CC9-BE0F-3FA0269D6432}" destId="{92B5C05D-A235-4B4A-9C4A-ED5919128664}" srcOrd="0" destOrd="0" presId="urn:microsoft.com/office/officeart/2018/2/layout/IconVerticalSolidList"/>
    <dgm:cxn modelId="{AFF48735-92CB-472D-9897-C28B758C0225}" srcId="{8B9A445D-EAA5-4711-A594-96F3CC764FAC}" destId="{A1148470-5C70-4994-9E9D-D1A3E2D43B6C}" srcOrd="0" destOrd="0" parTransId="{F8BA5489-CF99-47C4-B912-318AFA964A8E}" sibTransId="{C774E68C-42B5-4081-8B64-DEC2C63CB93F}"/>
    <dgm:cxn modelId="{0C06205F-9194-4397-99A8-CDAB7B2753FC}" type="presOf" srcId="{A1148470-5C70-4994-9E9D-D1A3E2D43B6C}" destId="{D1144431-CEC2-4B7C-9B11-32E6EB7FA3D6}" srcOrd="0" destOrd="0" presId="urn:microsoft.com/office/officeart/2018/2/layout/IconVerticalSolidList"/>
    <dgm:cxn modelId="{D06C2173-202D-4369-956C-C44A3AD2245D}" type="presOf" srcId="{8B9A445D-EAA5-4711-A594-96F3CC764FAC}" destId="{D112BD6D-8F35-4B67-9099-643C3B048400}" srcOrd="0" destOrd="0" presId="urn:microsoft.com/office/officeart/2018/2/layout/IconVerticalSolidList"/>
    <dgm:cxn modelId="{79A57893-462A-4790-88A9-8A52396AC639}" srcId="{8B9A445D-EAA5-4711-A594-96F3CC764FAC}" destId="{29F57F41-9820-4665-8E87-5F8F0ABB3D72}" srcOrd="1" destOrd="0" parTransId="{CD5BAC5B-905C-4131-B9E7-DE84FE3D96B2}" sibTransId="{7793FA04-833E-4152-AC87-98300C095BE2}"/>
    <dgm:cxn modelId="{BD44E4AD-5A29-429C-BACC-7EEC1208AC30}" type="presOf" srcId="{29F57F41-9820-4665-8E87-5F8F0ABB3D72}" destId="{24FDE836-8C6B-4632-9275-754A2F5105DE}" srcOrd="0" destOrd="0" presId="urn:microsoft.com/office/officeart/2018/2/layout/IconVerticalSolidList"/>
    <dgm:cxn modelId="{BEDE78EC-2A3D-4558-819E-212988F44AB0}" srcId="{8B9A445D-EAA5-4711-A594-96F3CC764FAC}" destId="{3A1C4B29-71F1-4CC9-BE0F-3FA0269D6432}" srcOrd="2" destOrd="0" parTransId="{B2A67C6A-6246-4E64-840D-98FFB5F45AD4}" sibTransId="{DE789486-BFCB-4B79-94B2-C9A5301199F9}"/>
    <dgm:cxn modelId="{48AA9F85-D771-4D8F-8931-B9FC8D512F8D}" type="presParOf" srcId="{D112BD6D-8F35-4B67-9099-643C3B048400}" destId="{BA6FF069-99D7-49A8-8227-AD63DA7A95AA}" srcOrd="0" destOrd="0" presId="urn:microsoft.com/office/officeart/2018/2/layout/IconVerticalSolidList"/>
    <dgm:cxn modelId="{B2DEEF52-CC41-4616-B48C-E3158F6E70F6}" type="presParOf" srcId="{BA6FF069-99D7-49A8-8227-AD63DA7A95AA}" destId="{4EC2997A-05BB-4B2A-8E94-81BCC5971777}" srcOrd="0" destOrd="0" presId="urn:microsoft.com/office/officeart/2018/2/layout/IconVerticalSolidList"/>
    <dgm:cxn modelId="{D4B30379-9FCD-4F5F-B3F5-7F1A46477FD2}" type="presParOf" srcId="{BA6FF069-99D7-49A8-8227-AD63DA7A95AA}" destId="{ED8C0E5B-7CE8-4E8B-BE0E-9DA8C729C33C}" srcOrd="1" destOrd="0" presId="urn:microsoft.com/office/officeart/2018/2/layout/IconVerticalSolidList"/>
    <dgm:cxn modelId="{31AF1B7F-0434-41BB-9C77-FA2E7F85C7AF}" type="presParOf" srcId="{BA6FF069-99D7-49A8-8227-AD63DA7A95AA}" destId="{9242145F-E448-4FB9-AD5D-DAA01DE22888}" srcOrd="2" destOrd="0" presId="urn:microsoft.com/office/officeart/2018/2/layout/IconVerticalSolidList"/>
    <dgm:cxn modelId="{A46E0391-7970-4980-8D94-DEDAE9F291E5}" type="presParOf" srcId="{BA6FF069-99D7-49A8-8227-AD63DA7A95AA}" destId="{D1144431-CEC2-4B7C-9B11-32E6EB7FA3D6}" srcOrd="3" destOrd="0" presId="urn:microsoft.com/office/officeart/2018/2/layout/IconVerticalSolidList"/>
    <dgm:cxn modelId="{2A3A7C77-63D1-4EBA-B372-4F787C2F3513}" type="presParOf" srcId="{D112BD6D-8F35-4B67-9099-643C3B048400}" destId="{EC865262-74F7-48C0-84AB-7AB1B690AC0F}" srcOrd="1" destOrd="0" presId="urn:microsoft.com/office/officeart/2018/2/layout/IconVerticalSolidList"/>
    <dgm:cxn modelId="{7E07466E-C7B8-4536-B295-D79A1ED931F0}" type="presParOf" srcId="{D112BD6D-8F35-4B67-9099-643C3B048400}" destId="{9512225F-A5D0-46B3-A456-05D5F77118DC}" srcOrd="2" destOrd="0" presId="urn:microsoft.com/office/officeart/2018/2/layout/IconVerticalSolidList"/>
    <dgm:cxn modelId="{35C5615F-FB0B-4A44-B00B-FB36580721FB}" type="presParOf" srcId="{9512225F-A5D0-46B3-A456-05D5F77118DC}" destId="{4AAC583A-CF6D-4D8B-94FA-A1F440BF8F56}" srcOrd="0" destOrd="0" presId="urn:microsoft.com/office/officeart/2018/2/layout/IconVerticalSolidList"/>
    <dgm:cxn modelId="{F337BD8C-B3E6-40B8-8F5C-91DA142B0B98}" type="presParOf" srcId="{9512225F-A5D0-46B3-A456-05D5F77118DC}" destId="{BED086F1-145A-4EA1-AA33-B431E768D02E}" srcOrd="1" destOrd="0" presId="urn:microsoft.com/office/officeart/2018/2/layout/IconVerticalSolidList"/>
    <dgm:cxn modelId="{0A7AE9C6-00B8-4C25-AECE-BA3F06F7A74B}" type="presParOf" srcId="{9512225F-A5D0-46B3-A456-05D5F77118DC}" destId="{CB6570AB-CB33-4D12-9D5A-C3212DEBE17E}" srcOrd="2" destOrd="0" presId="urn:microsoft.com/office/officeart/2018/2/layout/IconVerticalSolidList"/>
    <dgm:cxn modelId="{226BB5FD-2349-4717-8562-97705620406A}" type="presParOf" srcId="{9512225F-A5D0-46B3-A456-05D5F77118DC}" destId="{24FDE836-8C6B-4632-9275-754A2F5105DE}" srcOrd="3" destOrd="0" presId="urn:microsoft.com/office/officeart/2018/2/layout/IconVerticalSolidList"/>
    <dgm:cxn modelId="{935559B6-2943-4272-9BDA-231CCD650F2D}" type="presParOf" srcId="{D112BD6D-8F35-4B67-9099-643C3B048400}" destId="{B849C297-628B-4CC0-A496-A8E4251F20CD}" srcOrd="3" destOrd="0" presId="urn:microsoft.com/office/officeart/2018/2/layout/IconVerticalSolidList"/>
    <dgm:cxn modelId="{3EF04031-1CE6-495F-BF75-BA295E6B9E67}" type="presParOf" srcId="{D112BD6D-8F35-4B67-9099-643C3B048400}" destId="{541076FE-7246-442E-9C84-4E6CDD64A714}" srcOrd="4" destOrd="0" presId="urn:microsoft.com/office/officeart/2018/2/layout/IconVerticalSolidList"/>
    <dgm:cxn modelId="{7D897B84-CBF9-4D29-8371-F029351577D7}" type="presParOf" srcId="{541076FE-7246-442E-9C84-4E6CDD64A714}" destId="{26D5C733-D0AE-451A-94B0-F805DD898C7C}" srcOrd="0" destOrd="0" presId="urn:microsoft.com/office/officeart/2018/2/layout/IconVerticalSolidList"/>
    <dgm:cxn modelId="{90C3F39D-A7C6-4346-BC3A-13920402F1BA}" type="presParOf" srcId="{541076FE-7246-442E-9C84-4E6CDD64A714}" destId="{E30BE69D-66CF-4C99-AA0C-A064BA9BC6A9}" srcOrd="1" destOrd="0" presId="urn:microsoft.com/office/officeart/2018/2/layout/IconVerticalSolidList"/>
    <dgm:cxn modelId="{4BFEC132-9AE8-4C81-918E-5E0107B6A9DC}" type="presParOf" srcId="{541076FE-7246-442E-9C84-4E6CDD64A714}" destId="{076B341D-4C57-4673-921D-D1F7B759D165}" srcOrd="2" destOrd="0" presId="urn:microsoft.com/office/officeart/2018/2/layout/IconVerticalSolidList"/>
    <dgm:cxn modelId="{80A3E12E-F131-4AF5-AC73-39CDD26E6A95}" type="presParOf" srcId="{541076FE-7246-442E-9C84-4E6CDD64A714}" destId="{92B5C05D-A235-4B4A-9C4A-ED59191286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57785-F7B7-4178-AC1C-21C38FE88D25}">
      <dsp:nvSpPr>
        <dsp:cNvPr id="0" name=""/>
        <dsp:cNvSpPr/>
      </dsp:nvSpPr>
      <dsp:spPr>
        <a:xfrm>
          <a:off x="1283" y="1424738"/>
          <a:ext cx="3003723" cy="150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2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Asegurése</a:t>
          </a:r>
          <a:r>
            <a:rPr lang="es-DO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del por qué</a:t>
          </a:r>
        </a:p>
      </dsp:txBody>
      <dsp:txXfrm>
        <a:off x="45271" y="1468726"/>
        <a:ext cx="2915747" cy="1413885"/>
      </dsp:txXfrm>
    </dsp:sp>
    <dsp:sp modelId="{A2BD84B9-B154-498B-94CC-E41FB605BEBF}">
      <dsp:nvSpPr>
        <dsp:cNvPr id="0" name=""/>
        <dsp:cNvSpPr/>
      </dsp:nvSpPr>
      <dsp:spPr>
        <a:xfrm>
          <a:off x="3755938" y="1424738"/>
          <a:ext cx="3003723" cy="150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Asegúrese del para qué</a:t>
          </a:r>
        </a:p>
      </dsp:txBody>
      <dsp:txXfrm>
        <a:off x="3799926" y="1468726"/>
        <a:ext cx="2915747" cy="1413885"/>
      </dsp:txXfrm>
    </dsp:sp>
    <dsp:sp modelId="{F4EA31CB-8D1F-4174-A652-C7E94DA21490}">
      <dsp:nvSpPr>
        <dsp:cNvPr id="0" name=""/>
        <dsp:cNvSpPr/>
      </dsp:nvSpPr>
      <dsp:spPr>
        <a:xfrm>
          <a:off x="7510592" y="1424738"/>
          <a:ext cx="3003723" cy="1501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Asegúrese del cómo</a:t>
          </a:r>
        </a:p>
      </dsp:txBody>
      <dsp:txXfrm>
        <a:off x="7554580" y="1468726"/>
        <a:ext cx="2915747" cy="1413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F2B60-6AB5-4870-9728-2246D7AE8321}">
      <dsp:nvSpPr>
        <dsp:cNvPr id="0" name=""/>
        <dsp:cNvSpPr/>
      </dsp:nvSpPr>
      <dsp:spPr>
        <a:xfrm>
          <a:off x="0" y="0"/>
          <a:ext cx="9288654" cy="1106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Aproveche sus clases</a:t>
          </a:r>
        </a:p>
      </dsp:txBody>
      <dsp:txXfrm>
        <a:off x="32418" y="32418"/>
        <a:ext cx="8094307" cy="1041985"/>
      </dsp:txXfrm>
    </dsp:sp>
    <dsp:sp modelId="{05405786-1EBC-4E7E-8DBF-E9DE631337B5}">
      <dsp:nvSpPr>
        <dsp:cNvPr id="0" name=""/>
        <dsp:cNvSpPr/>
      </dsp:nvSpPr>
      <dsp:spPr>
        <a:xfrm>
          <a:off x="819587" y="1291291"/>
          <a:ext cx="9288654" cy="110682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Aproveche sus estudios</a:t>
          </a:r>
        </a:p>
      </dsp:txBody>
      <dsp:txXfrm>
        <a:off x="852005" y="1323709"/>
        <a:ext cx="7684797" cy="1041985"/>
      </dsp:txXfrm>
    </dsp:sp>
    <dsp:sp modelId="{91874B15-2CE4-4E48-97A2-7A0466A68F2C}">
      <dsp:nvSpPr>
        <dsp:cNvPr id="0" name=""/>
        <dsp:cNvSpPr/>
      </dsp:nvSpPr>
      <dsp:spPr>
        <a:xfrm>
          <a:off x="1639174" y="2582583"/>
          <a:ext cx="9288654" cy="110682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5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Forme parte de equipos de investigación</a:t>
          </a:r>
        </a:p>
      </dsp:txBody>
      <dsp:txXfrm>
        <a:off x="1671592" y="2615001"/>
        <a:ext cx="7684797" cy="1041985"/>
      </dsp:txXfrm>
    </dsp:sp>
    <dsp:sp modelId="{5DCEEADA-4E4E-4DCA-A624-7CB5D09C8F16}">
      <dsp:nvSpPr>
        <dsp:cNvPr id="0" name=""/>
        <dsp:cNvSpPr/>
      </dsp:nvSpPr>
      <dsp:spPr>
        <a:xfrm>
          <a:off x="8569220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3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31092" y="839339"/>
        <a:ext cx="395689" cy="541373"/>
      </dsp:txXfrm>
    </dsp:sp>
    <dsp:sp modelId="{6BD890DA-0332-4E30-A746-B22ABD2593D8}">
      <dsp:nvSpPr>
        <dsp:cNvPr id="0" name=""/>
        <dsp:cNvSpPr/>
      </dsp:nvSpPr>
      <dsp:spPr>
        <a:xfrm>
          <a:off x="9388807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3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50679" y="2123252"/>
        <a:ext cx="395689" cy="541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3D643-B6F7-4286-BB67-BF29D7A8967E}">
      <dsp:nvSpPr>
        <dsp:cNvPr id="0" name=""/>
        <dsp:cNvSpPr/>
      </dsp:nvSpPr>
      <dsp:spPr>
        <a:xfrm>
          <a:off x="0" y="0"/>
          <a:ext cx="9346190" cy="10610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Originalidad</a:t>
          </a:r>
        </a:p>
      </dsp:txBody>
      <dsp:txXfrm>
        <a:off x="31079" y="31079"/>
        <a:ext cx="8201180" cy="998941"/>
      </dsp:txXfrm>
    </dsp:sp>
    <dsp:sp modelId="{52224E62-CA6F-496E-AD19-B1C650369ACA}">
      <dsp:nvSpPr>
        <dsp:cNvPr id="0" name=""/>
        <dsp:cNvSpPr/>
      </dsp:nvSpPr>
      <dsp:spPr>
        <a:xfrm>
          <a:off x="824663" y="1237949"/>
          <a:ext cx="9346190" cy="10610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Sustentación</a:t>
          </a:r>
        </a:p>
      </dsp:txBody>
      <dsp:txXfrm>
        <a:off x="855742" y="1269028"/>
        <a:ext cx="7769653" cy="998941"/>
      </dsp:txXfrm>
    </dsp:sp>
    <dsp:sp modelId="{A714714D-A4F8-40C2-A850-1A9663360C0D}">
      <dsp:nvSpPr>
        <dsp:cNvPr id="0" name=""/>
        <dsp:cNvSpPr/>
      </dsp:nvSpPr>
      <dsp:spPr>
        <a:xfrm>
          <a:off x="1649327" y="2475898"/>
          <a:ext cx="9346190" cy="10610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4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Coherencia interna</a:t>
          </a:r>
        </a:p>
      </dsp:txBody>
      <dsp:txXfrm>
        <a:off x="1680406" y="2506977"/>
        <a:ext cx="7769653" cy="998941"/>
      </dsp:txXfrm>
    </dsp:sp>
    <dsp:sp modelId="{552BEB44-382C-4441-91F3-4AA75F79733F}">
      <dsp:nvSpPr>
        <dsp:cNvPr id="0" name=""/>
        <dsp:cNvSpPr/>
      </dsp:nvSpPr>
      <dsp:spPr>
        <a:xfrm>
          <a:off x="8656475" y="804667"/>
          <a:ext cx="689714" cy="6897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31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811661" y="804667"/>
        <a:ext cx="379342" cy="519010"/>
      </dsp:txXfrm>
    </dsp:sp>
    <dsp:sp modelId="{4BEE7CF2-528A-42A7-8B82-D693603193FD}">
      <dsp:nvSpPr>
        <dsp:cNvPr id="0" name=""/>
        <dsp:cNvSpPr/>
      </dsp:nvSpPr>
      <dsp:spPr>
        <a:xfrm>
          <a:off x="9481139" y="2035542"/>
          <a:ext cx="689714" cy="6897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DO" sz="31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36325" y="2035542"/>
        <a:ext cx="379342" cy="5190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88951-E61C-4E47-B383-2D0CA5A4E755}">
      <dsp:nvSpPr>
        <dsp:cNvPr id="0" name=""/>
        <dsp:cNvSpPr/>
      </dsp:nvSpPr>
      <dsp:spPr>
        <a:xfrm>
          <a:off x="4324750" y="1216775"/>
          <a:ext cx="1007592" cy="728380"/>
        </a:xfrm>
        <a:custGeom>
          <a:avLst/>
          <a:gdLst/>
          <a:ahLst/>
          <a:cxnLst/>
          <a:rect l="0" t="0" r="0" b="0"/>
          <a:pathLst>
            <a:path>
              <a:moveTo>
                <a:pt x="1007592" y="0"/>
              </a:moveTo>
              <a:lnTo>
                <a:pt x="1007592" y="728380"/>
              </a:lnTo>
              <a:lnTo>
                <a:pt x="0" y="7283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FA78D-B448-4F81-86F7-3240BD84CE4C}">
      <dsp:nvSpPr>
        <dsp:cNvPr id="0" name=""/>
        <dsp:cNvSpPr/>
      </dsp:nvSpPr>
      <dsp:spPr>
        <a:xfrm>
          <a:off x="5332343" y="1216775"/>
          <a:ext cx="2937801" cy="223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766"/>
              </a:lnTo>
              <a:lnTo>
                <a:pt x="2937801" y="1978766"/>
              </a:lnTo>
              <a:lnTo>
                <a:pt x="2937801" y="22336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C50AF-049D-4796-ADFF-32744E46896E}">
      <dsp:nvSpPr>
        <dsp:cNvPr id="0" name=""/>
        <dsp:cNvSpPr/>
      </dsp:nvSpPr>
      <dsp:spPr>
        <a:xfrm>
          <a:off x="5286623" y="1216775"/>
          <a:ext cx="91440" cy="2233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36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A06CB-E5EB-4DD7-B720-E9B930CE61C5}">
      <dsp:nvSpPr>
        <dsp:cNvPr id="0" name=""/>
        <dsp:cNvSpPr/>
      </dsp:nvSpPr>
      <dsp:spPr>
        <a:xfrm>
          <a:off x="2394542" y="1216775"/>
          <a:ext cx="2937801" cy="2233699"/>
        </a:xfrm>
        <a:custGeom>
          <a:avLst/>
          <a:gdLst/>
          <a:ahLst/>
          <a:cxnLst/>
          <a:rect l="0" t="0" r="0" b="0"/>
          <a:pathLst>
            <a:path>
              <a:moveTo>
                <a:pt x="2937801" y="0"/>
              </a:moveTo>
              <a:lnTo>
                <a:pt x="2937801" y="1978766"/>
              </a:lnTo>
              <a:lnTo>
                <a:pt x="0" y="1978766"/>
              </a:lnTo>
              <a:lnTo>
                <a:pt x="0" y="223369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F6320-94B9-420E-AA87-1D0710F73D76}">
      <dsp:nvSpPr>
        <dsp:cNvPr id="0" name=""/>
        <dsp:cNvSpPr/>
      </dsp:nvSpPr>
      <dsp:spPr>
        <a:xfrm>
          <a:off x="4725359" y="2807"/>
          <a:ext cx="1213967" cy="1213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DB6DF-8DC4-4347-8014-AC5153EC4A56}">
      <dsp:nvSpPr>
        <dsp:cNvPr id="0" name=""/>
        <dsp:cNvSpPr/>
      </dsp:nvSpPr>
      <dsp:spPr>
        <a:xfrm>
          <a:off x="4725359" y="2807"/>
          <a:ext cx="1213967" cy="1213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FE7C1-5846-48E9-8846-4988FD82078A}">
      <dsp:nvSpPr>
        <dsp:cNvPr id="0" name=""/>
        <dsp:cNvSpPr/>
      </dsp:nvSpPr>
      <dsp:spPr>
        <a:xfrm>
          <a:off x="4118376" y="221321"/>
          <a:ext cx="2427934" cy="77693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completa</a:t>
          </a:r>
        </a:p>
      </dsp:txBody>
      <dsp:txXfrm>
        <a:off x="4118376" y="221321"/>
        <a:ext cx="2427934" cy="776939"/>
      </dsp:txXfrm>
    </dsp:sp>
    <dsp:sp modelId="{427EDD93-1009-478C-B860-31F485DB1DB3}">
      <dsp:nvSpPr>
        <dsp:cNvPr id="0" name=""/>
        <dsp:cNvSpPr/>
      </dsp:nvSpPr>
      <dsp:spPr>
        <a:xfrm>
          <a:off x="1787558" y="3450474"/>
          <a:ext cx="1213967" cy="1213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4B27C-4161-4D73-8937-28C479503271}">
      <dsp:nvSpPr>
        <dsp:cNvPr id="0" name=""/>
        <dsp:cNvSpPr/>
      </dsp:nvSpPr>
      <dsp:spPr>
        <a:xfrm>
          <a:off x="1787558" y="3450474"/>
          <a:ext cx="1213967" cy="1213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CA156-3D1C-4D5A-AED0-2DC1C087B9F8}">
      <dsp:nvSpPr>
        <dsp:cNvPr id="0" name=""/>
        <dsp:cNvSpPr/>
      </dsp:nvSpPr>
      <dsp:spPr>
        <a:xfrm>
          <a:off x="1180575" y="3668989"/>
          <a:ext cx="2427934" cy="77693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los hallazgos de campo</a:t>
          </a:r>
        </a:p>
      </dsp:txBody>
      <dsp:txXfrm>
        <a:off x="1180575" y="3668989"/>
        <a:ext cx="2427934" cy="776939"/>
      </dsp:txXfrm>
    </dsp:sp>
    <dsp:sp modelId="{64E79A33-4841-4492-953E-E8B3B42C85BC}">
      <dsp:nvSpPr>
        <dsp:cNvPr id="0" name=""/>
        <dsp:cNvSpPr/>
      </dsp:nvSpPr>
      <dsp:spPr>
        <a:xfrm>
          <a:off x="4725359" y="3450474"/>
          <a:ext cx="1213967" cy="1213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80250-0F1D-4734-81D4-0726C022CDDF}">
      <dsp:nvSpPr>
        <dsp:cNvPr id="0" name=""/>
        <dsp:cNvSpPr/>
      </dsp:nvSpPr>
      <dsp:spPr>
        <a:xfrm>
          <a:off x="4725359" y="3450474"/>
          <a:ext cx="1213967" cy="1213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19443-7432-4E5E-90A0-E9A5D2CCAD94}">
      <dsp:nvSpPr>
        <dsp:cNvPr id="0" name=""/>
        <dsp:cNvSpPr/>
      </dsp:nvSpPr>
      <dsp:spPr>
        <a:xfrm>
          <a:off x="4118376" y="3668989"/>
          <a:ext cx="2427934" cy="77693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la revisión de literatura</a:t>
          </a:r>
        </a:p>
      </dsp:txBody>
      <dsp:txXfrm>
        <a:off x="4118376" y="3668989"/>
        <a:ext cx="2427934" cy="776939"/>
      </dsp:txXfrm>
    </dsp:sp>
    <dsp:sp modelId="{4421BDBD-6138-4A72-8ACD-7480BB4E7212}">
      <dsp:nvSpPr>
        <dsp:cNvPr id="0" name=""/>
        <dsp:cNvSpPr/>
      </dsp:nvSpPr>
      <dsp:spPr>
        <a:xfrm>
          <a:off x="7663160" y="3450474"/>
          <a:ext cx="1213967" cy="1213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03C96-CC71-482D-BCAD-D19D2881E03A}">
      <dsp:nvSpPr>
        <dsp:cNvPr id="0" name=""/>
        <dsp:cNvSpPr/>
      </dsp:nvSpPr>
      <dsp:spPr>
        <a:xfrm>
          <a:off x="7663160" y="3450474"/>
          <a:ext cx="1213967" cy="1213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3E15C-1635-4ABF-8147-A3595FCB37A2}">
      <dsp:nvSpPr>
        <dsp:cNvPr id="0" name=""/>
        <dsp:cNvSpPr/>
      </dsp:nvSpPr>
      <dsp:spPr>
        <a:xfrm>
          <a:off x="7056177" y="3668989"/>
          <a:ext cx="2427934" cy="77693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los procesos metodológicos</a:t>
          </a:r>
        </a:p>
      </dsp:txBody>
      <dsp:txXfrm>
        <a:off x="7056177" y="3668989"/>
        <a:ext cx="2427934" cy="776939"/>
      </dsp:txXfrm>
    </dsp:sp>
    <dsp:sp modelId="{F330A36F-01DE-424A-B524-2CC74287BF38}">
      <dsp:nvSpPr>
        <dsp:cNvPr id="0" name=""/>
        <dsp:cNvSpPr/>
      </dsp:nvSpPr>
      <dsp:spPr>
        <a:xfrm>
          <a:off x="3256459" y="1726641"/>
          <a:ext cx="1213967" cy="121396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76866-E744-4AAC-8C9B-1944740A56D7}">
      <dsp:nvSpPr>
        <dsp:cNvPr id="0" name=""/>
        <dsp:cNvSpPr/>
      </dsp:nvSpPr>
      <dsp:spPr>
        <a:xfrm>
          <a:off x="3256459" y="1726641"/>
          <a:ext cx="1213967" cy="121396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F9A6D-1BE5-4F21-B978-04FE0C0AC4B2}">
      <dsp:nvSpPr>
        <dsp:cNvPr id="0" name=""/>
        <dsp:cNvSpPr/>
      </dsp:nvSpPr>
      <dsp:spPr>
        <a:xfrm>
          <a:off x="2649475" y="1945155"/>
          <a:ext cx="2427934" cy="77693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una fase</a:t>
          </a:r>
        </a:p>
      </dsp:txBody>
      <dsp:txXfrm>
        <a:off x="2649475" y="1945155"/>
        <a:ext cx="2427934" cy="776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9CA41-FD33-4F85-AD44-63CD91C87D91}">
      <dsp:nvSpPr>
        <dsp:cNvPr id="0" name=""/>
        <dsp:cNvSpPr/>
      </dsp:nvSpPr>
      <dsp:spPr>
        <a:xfrm>
          <a:off x="4617057" y="1549"/>
          <a:ext cx="6925585" cy="1228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Teoría base y abordaje del estudio: Objetivo, delimitación, breve revisión bibliográfica bien sustentada y lógica</a:t>
          </a:r>
          <a:endParaRPr lang="es-DO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7057" y="155169"/>
        <a:ext cx="6464726" cy="921717"/>
      </dsp:txXfrm>
    </dsp:sp>
    <dsp:sp modelId="{9A309ABA-75ED-48C1-9447-8D4E31D20CE4}">
      <dsp:nvSpPr>
        <dsp:cNvPr id="0" name=""/>
        <dsp:cNvSpPr/>
      </dsp:nvSpPr>
      <dsp:spPr>
        <a:xfrm>
          <a:off x="0" y="1549"/>
          <a:ext cx="4617057" cy="12289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  <a:endParaRPr lang="es-DO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93" y="61542"/>
        <a:ext cx="4497071" cy="1108971"/>
      </dsp:txXfrm>
    </dsp:sp>
    <dsp:sp modelId="{5CEE799D-F88C-4720-A215-B997A82C30E4}">
      <dsp:nvSpPr>
        <dsp:cNvPr id="0" name=""/>
        <dsp:cNvSpPr/>
      </dsp:nvSpPr>
      <dsp:spPr>
        <a:xfrm>
          <a:off x="4617057" y="1353402"/>
          <a:ext cx="6925585" cy="1228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Explicar los procesos y las técnicas: Diseño, población y muestra, instrumentos, procedimiento, análisis e importancia.</a:t>
          </a:r>
          <a:endParaRPr lang="es-DO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7057" y="1507022"/>
        <a:ext cx="6464726" cy="921717"/>
      </dsp:txXfrm>
    </dsp:sp>
    <dsp:sp modelId="{274CCDC2-BF49-417E-8DD8-15595ADA0EF0}">
      <dsp:nvSpPr>
        <dsp:cNvPr id="0" name=""/>
        <dsp:cNvSpPr/>
      </dsp:nvSpPr>
      <dsp:spPr>
        <a:xfrm>
          <a:off x="0" y="1353402"/>
          <a:ext cx="4617057" cy="12289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Metodología</a:t>
          </a:r>
          <a:endParaRPr lang="es-DO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93" y="1413395"/>
        <a:ext cx="4497071" cy="1108971"/>
      </dsp:txXfrm>
    </dsp:sp>
    <dsp:sp modelId="{012DC74A-6A5C-4928-A5D6-76B4001F6119}">
      <dsp:nvSpPr>
        <dsp:cNvPr id="0" name=""/>
        <dsp:cNvSpPr/>
      </dsp:nvSpPr>
      <dsp:spPr>
        <a:xfrm>
          <a:off x="4617057" y="2705256"/>
          <a:ext cx="6925585" cy="1228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Hallazgos resumidos y su interpretación fundamentada: Datos, gráficas, comparación con la teoría e inferencias.</a:t>
          </a:r>
          <a:endParaRPr lang="es-DO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7057" y="2858876"/>
        <a:ext cx="6464726" cy="921717"/>
      </dsp:txXfrm>
    </dsp:sp>
    <dsp:sp modelId="{06F73E36-2BD4-4829-8759-E1C9F70F8FF5}">
      <dsp:nvSpPr>
        <dsp:cNvPr id="0" name=""/>
        <dsp:cNvSpPr/>
      </dsp:nvSpPr>
      <dsp:spPr>
        <a:xfrm>
          <a:off x="0" y="2705256"/>
          <a:ext cx="4617057" cy="122895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  <a:endParaRPr lang="es-DO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93" y="2765249"/>
        <a:ext cx="4497071" cy="1108971"/>
      </dsp:txXfrm>
    </dsp:sp>
    <dsp:sp modelId="{B7266478-CF5F-4C1C-AB3C-FC77D42E1F56}">
      <dsp:nvSpPr>
        <dsp:cNvPr id="0" name=""/>
        <dsp:cNvSpPr/>
      </dsp:nvSpPr>
      <dsp:spPr>
        <a:xfrm>
          <a:off x="4617057" y="4057110"/>
          <a:ext cx="6925585" cy="1228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Generalizaciones de los hallazgos.</a:t>
          </a:r>
          <a:endParaRPr lang="es-DO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17057" y="4210730"/>
        <a:ext cx="6464726" cy="921717"/>
      </dsp:txXfrm>
    </dsp:sp>
    <dsp:sp modelId="{19EC098E-BC39-4DE0-B966-EA663E0A0753}">
      <dsp:nvSpPr>
        <dsp:cNvPr id="0" name=""/>
        <dsp:cNvSpPr/>
      </dsp:nvSpPr>
      <dsp:spPr>
        <a:xfrm>
          <a:off x="0" y="4057110"/>
          <a:ext cx="4617057" cy="12289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  <a:endParaRPr lang="es-DO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93" y="4117103"/>
        <a:ext cx="4497071" cy="11089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9CA41-FD33-4F85-AD44-63CD91C87D91}">
      <dsp:nvSpPr>
        <dsp:cNvPr id="0" name=""/>
        <dsp:cNvSpPr/>
      </dsp:nvSpPr>
      <dsp:spPr>
        <a:xfrm>
          <a:off x="4617057" y="0"/>
          <a:ext cx="6925585" cy="16523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Explicación del artículo completo en palabras medidas.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Una o dos frases por sección del artículo.</a:t>
          </a:r>
        </a:p>
      </dsp:txBody>
      <dsp:txXfrm>
        <a:off x="4617057" y="206548"/>
        <a:ext cx="6305943" cy="1239285"/>
      </dsp:txXfrm>
    </dsp:sp>
    <dsp:sp modelId="{9A309ABA-75ED-48C1-9447-8D4E31D20CE4}">
      <dsp:nvSpPr>
        <dsp:cNvPr id="0" name=""/>
        <dsp:cNvSpPr/>
      </dsp:nvSpPr>
      <dsp:spPr>
        <a:xfrm>
          <a:off x="0" y="0"/>
          <a:ext cx="4617057" cy="16523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Resumen</a:t>
          </a:r>
        </a:p>
      </dsp:txBody>
      <dsp:txXfrm>
        <a:off x="80663" y="80663"/>
        <a:ext cx="4455731" cy="1491054"/>
      </dsp:txXfrm>
    </dsp:sp>
    <dsp:sp modelId="{5CEE799D-F88C-4720-A215-B997A82C30E4}">
      <dsp:nvSpPr>
        <dsp:cNvPr id="0" name=""/>
        <dsp:cNvSpPr/>
      </dsp:nvSpPr>
      <dsp:spPr>
        <a:xfrm>
          <a:off x="4617057" y="1817618"/>
          <a:ext cx="6925585" cy="16523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 bibliográficas citadas en el trabajo, en el estilo de la revista que seleccione.</a:t>
          </a:r>
        </a:p>
      </dsp:txBody>
      <dsp:txXfrm>
        <a:off x="4617057" y="2024166"/>
        <a:ext cx="6305943" cy="1239285"/>
      </dsp:txXfrm>
    </dsp:sp>
    <dsp:sp modelId="{274CCDC2-BF49-417E-8DD8-15595ADA0EF0}">
      <dsp:nvSpPr>
        <dsp:cNvPr id="0" name=""/>
        <dsp:cNvSpPr/>
      </dsp:nvSpPr>
      <dsp:spPr>
        <a:xfrm>
          <a:off x="0" y="1817618"/>
          <a:ext cx="4617057" cy="165238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Bibliografía</a:t>
          </a:r>
        </a:p>
      </dsp:txBody>
      <dsp:txXfrm>
        <a:off x="80663" y="1898281"/>
        <a:ext cx="4455731" cy="1491054"/>
      </dsp:txXfrm>
    </dsp:sp>
    <dsp:sp modelId="{012DC74A-6A5C-4928-A5D6-76B4001F6119}">
      <dsp:nvSpPr>
        <dsp:cNvPr id="0" name=""/>
        <dsp:cNvSpPr/>
      </dsp:nvSpPr>
      <dsp:spPr>
        <a:xfrm>
          <a:off x="4617057" y="3635236"/>
          <a:ext cx="6925585" cy="16523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Datos del o los autores del artículo, según lo requiera la revista.</a:t>
          </a:r>
        </a:p>
      </dsp:txBody>
      <dsp:txXfrm>
        <a:off x="4617057" y="3841784"/>
        <a:ext cx="6305943" cy="1239285"/>
      </dsp:txXfrm>
    </dsp:sp>
    <dsp:sp modelId="{06F73E36-2BD4-4829-8759-E1C9F70F8FF5}">
      <dsp:nvSpPr>
        <dsp:cNvPr id="0" name=""/>
        <dsp:cNvSpPr/>
      </dsp:nvSpPr>
      <dsp:spPr>
        <a:xfrm>
          <a:off x="0" y="3635236"/>
          <a:ext cx="4617057" cy="165238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Datos de autoría</a:t>
          </a:r>
        </a:p>
      </dsp:txBody>
      <dsp:txXfrm>
        <a:off x="80663" y="3715899"/>
        <a:ext cx="4455731" cy="14910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4E4F2-F6C6-4E4F-B909-B2F5BE554188}">
      <dsp:nvSpPr>
        <dsp:cNvPr id="0" name=""/>
        <dsp:cNvSpPr/>
      </dsp:nvSpPr>
      <dsp:spPr>
        <a:xfrm>
          <a:off x="2834308" y="0"/>
          <a:ext cx="5314122" cy="5314122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CA38D58-75B7-4B0E-B57A-67772F0B49F1}">
      <dsp:nvSpPr>
        <dsp:cNvPr id="0" name=""/>
        <dsp:cNvSpPr/>
      </dsp:nvSpPr>
      <dsp:spPr>
        <a:xfrm>
          <a:off x="3339150" y="504841"/>
          <a:ext cx="2072507" cy="20725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400" kern="1200" dirty="0"/>
            <a:t>Interés en su tema</a:t>
          </a:r>
        </a:p>
      </dsp:txBody>
      <dsp:txXfrm>
        <a:off x="3440321" y="606012"/>
        <a:ext cx="1870165" cy="1870165"/>
      </dsp:txXfrm>
    </dsp:sp>
    <dsp:sp modelId="{D1D6FC5F-9E23-497B-B9A9-B7963F745E1E}">
      <dsp:nvSpPr>
        <dsp:cNvPr id="0" name=""/>
        <dsp:cNvSpPr/>
      </dsp:nvSpPr>
      <dsp:spPr>
        <a:xfrm>
          <a:off x="5571081" y="504841"/>
          <a:ext cx="2072507" cy="20725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400" kern="1200" dirty="0"/>
            <a:t>En su área</a:t>
          </a:r>
        </a:p>
      </dsp:txBody>
      <dsp:txXfrm>
        <a:off x="5672252" y="606012"/>
        <a:ext cx="1870165" cy="1870165"/>
      </dsp:txXfrm>
    </dsp:sp>
    <dsp:sp modelId="{81B100D4-AC10-49CE-B598-7B530EA44321}">
      <dsp:nvSpPr>
        <dsp:cNvPr id="0" name=""/>
        <dsp:cNvSpPr/>
      </dsp:nvSpPr>
      <dsp:spPr>
        <a:xfrm>
          <a:off x="3339150" y="2736772"/>
          <a:ext cx="2072507" cy="20725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400" kern="1200" dirty="0"/>
            <a:t>Gratuita</a:t>
          </a:r>
        </a:p>
      </dsp:txBody>
      <dsp:txXfrm>
        <a:off x="3440321" y="2837943"/>
        <a:ext cx="1870165" cy="1870165"/>
      </dsp:txXfrm>
    </dsp:sp>
    <dsp:sp modelId="{D19EEC67-8D16-4C88-A18B-F4053ACCCBA4}">
      <dsp:nvSpPr>
        <dsp:cNvPr id="0" name=""/>
        <dsp:cNvSpPr/>
      </dsp:nvSpPr>
      <dsp:spPr>
        <a:xfrm>
          <a:off x="5571081" y="2736772"/>
          <a:ext cx="2072507" cy="20725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3400" kern="1200" dirty="0"/>
            <a:t>Indexada</a:t>
          </a:r>
        </a:p>
      </dsp:txBody>
      <dsp:txXfrm>
        <a:off x="5672252" y="2837943"/>
        <a:ext cx="1870165" cy="18701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3A734-D033-44C1-ABA1-229BEA3760A5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entrega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Autorización</a:t>
          </a:r>
        </a:p>
      </dsp:txBody>
      <dsp:txXfrm>
        <a:off x="472609" y="1158658"/>
        <a:ext cx="2486952" cy="1577131"/>
      </dsp:txXfrm>
    </dsp:sp>
    <dsp:sp modelId="{06CD0BC4-03AB-4804-B775-AB7A208AEF6B}">
      <dsp:nvSpPr>
        <dsp:cNvPr id="0" name=""/>
        <dsp:cNvSpPr/>
      </dsp:nvSpPr>
      <dsp:spPr>
        <a:xfrm>
          <a:off x="1846782" y="1511413"/>
          <a:ext cx="3007450" cy="3007450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34D949-DF81-4040-9AE5-427DBA8AC0ED}">
      <dsp:nvSpPr>
        <dsp:cNvPr id="0" name=""/>
        <dsp:cNvSpPr/>
      </dsp:nvSpPr>
      <dsp:spPr>
        <a:xfrm>
          <a:off x="998006" y="2784856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Recepción</a:t>
          </a:r>
        </a:p>
      </dsp:txBody>
      <dsp:txXfrm>
        <a:off x="1024770" y="2811620"/>
        <a:ext cx="2244326" cy="860252"/>
      </dsp:txXfrm>
    </dsp:sp>
    <dsp:sp modelId="{43DD0C21-AA4A-4905-A66C-967905C1E705}">
      <dsp:nvSpPr>
        <dsp:cNvPr id="0" name=""/>
        <dsp:cNvSpPr/>
      </dsp:nvSpPr>
      <dsp:spPr>
        <a:xfrm>
          <a:off x="3821640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Redacción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Originalidad</a:t>
          </a:r>
        </a:p>
      </dsp:txBody>
      <dsp:txXfrm>
        <a:off x="3870707" y="1615548"/>
        <a:ext cx="2486952" cy="1577131"/>
      </dsp:txXfrm>
    </dsp:sp>
    <dsp:sp modelId="{7C14C8C6-EACA-4BF7-944F-BC897147DC07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08F5D-E24B-4288-9561-7606D3F34561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Revisión editorial</a:t>
          </a:r>
        </a:p>
      </dsp:txBody>
      <dsp:txXfrm>
        <a:off x="4422868" y="679464"/>
        <a:ext cx="2244326" cy="860252"/>
      </dsp:txXfrm>
    </dsp:sp>
    <dsp:sp modelId="{0A9E67B8-FE5B-46C9-9317-614D24D70052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Doble ciego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DO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Crítica científica</a:t>
          </a:r>
        </a:p>
      </dsp:txBody>
      <dsp:txXfrm>
        <a:off x="7268806" y="1158658"/>
        <a:ext cx="2486952" cy="1577131"/>
      </dsp:txXfrm>
    </dsp:sp>
    <dsp:sp modelId="{EDF9ED0D-159B-4B5E-9B82-104A17F20246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DO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Revisión por pares</a:t>
          </a:r>
        </a:p>
      </dsp:txBody>
      <dsp:txXfrm>
        <a:off x="7820966" y="2811620"/>
        <a:ext cx="2244326" cy="8602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2997A-05BB-4B2A-8E94-81BCC597177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C0E5B-7CE8-4E8B-BE0E-9DA8C729C33C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44431-CEC2-4B7C-9B11-32E6EB7FA3D6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Mantenga la chispa y avance hacia otra publicación. De la investigación que tiene, saque otros artículos y envíelos a otros medios.</a:t>
          </a:r>
          <a:endParaRPr lang="en-US" sz="2400" kern="1200"/>
        </a:p>
      </dsp:txBody>
      <dsp:txXfrm>
        <a:off x="1435590" y="531"/>
        <a:ext cx="9080009" cy="1242935"/>
      </dsp:txXfrm>
    </dsp:sp>
    <dsp:sp modelId="{4AAC583A-CF6D-4D8B-94FA-A1F440BF8F5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086F1-145A-4EA1-AA33-B431E768D02E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DE836-8C6B-4632-9275-754A2F5105DE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Avance hacia presentaciones en congresos científicos.</a:t>
          </a:r>
          <a:endParaRPr lang="en-US" sz="2400" kern="1200"/>
        </a:p>
      </dsp:txBody>
      <dsp:txXfrm>
        <a:off x="1435590" y="1554201"/>
        <a:ext cx="9080009" cy="1242935"/>
      </dsp:txXfrm>
    </dsp:sp>
    <dsp:sp modelId="{26D5C733-D0AE-451A-94B0-F805DD898C7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BE69D-66CF-4C99-AA0C-A064BA9BC6A9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5C05D-A235-4B4A-9C4A-ED5919128664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/>
            <a:t>Motive a otros a dar el paso, compartiendo su experiencia.</a:t>
          </a:r>
          <a:endParaRPr lang="en-US" sz="2400" kern="1200"/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E9576-5D17-4FE9-87E5-0897D6403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CF197-570C-4810-8541-72EE2C67D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810BD-B939-4EEF-83EF-81128A37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C5D6C-54D3-4F76-9EB3-3D7A9576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AEDCF-7766-4AD4-9FD0-E489AAE4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7819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2B6C6-01F0-4B5B-BD3F-978E8860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E893E-FA4C-4B1C-9FE5-C4A3DB6EC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C1B0-5C9D-47B0-ACDD-902E7AE7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A18C1-FDAE-436B-B098-62C6F7DF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F86B6-0001-43BE-9916-034573DA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8864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926B1-F3A6-4219-839A-CE760D262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647DC-68B1-4F8E-B0DF-422CD4FD4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794D5-D36A-442E-BA68-38C7E1A71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4BB5-C039-4AD5-B92F-BC3C95FA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E099-487F-4827-9F65-854B152D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708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6FC7-F621-499C-93B4-1608DF67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F6FF9-7A9B-47F6-A49E-FF637A25E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AB818-8B4A-4FA6-888B-9B684350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4F5AF-4288-4E58-8E81-E7DF5C2D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1F503-5FA1-4373-A5DD-CEA4EAC5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1511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8B24-DA55-4F7F-86F7-68E9E6BB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750EA-85AF-4920-933C-DDDFA174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92FC-BB37-4579-9B85-CBC389E4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3E722-CA27-4B7F-8DF6-372523EF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910C-EE12-4D89-85DF-3028132B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430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7821F-479A-4B46-ACBD-27BFE5D6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49802-3D03-4D08-8F7F-FF58AB9F1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E4C25-DB43-4265-BBA9-1248C51F0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B6770-601C-4B1D-922F-1E294D92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3AA46-916C-44FE-BA76-7F4CADB5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BAD25-BA64-4944-8CF9-5F28D0A2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9445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B72DA-96B9-4F02-84FB-D2FCF2FAD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082C4-AA04-408D-9039-90908D62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74E60-2947-4948-9FC8-671977AD1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EA1F83-EF93-42A2-9754-0248F0252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D1C14-6E42-4F58-96AE-3807C453B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37DFB-4D13-4061-A254-E42FE6C7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19DE6-604B-44C4-AE87-10BB82CC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0D119B-05E7-42D9-BE54-1D6AD8F5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9019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D43E-98D8-4256-95B1-E34D5746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4C5E0-9F3E-410E-85C4-173698E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CFD37-5C39-4B93-9515-15CDDBEC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D51B4-B0E3-46FA-82A8-43C6D47B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946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3E00D-8158-4A7E-BACA-8AE48D46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488B1-8FF3-48C3-AAE8-D2C8EA6D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2188E-5119-48F7-B2C1-99698A51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730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78FF1-1AE6-4232-9674-C12313AB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F6DD-E7B9-4B96-A3C8-C38D8142A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C7665-1BC9-4B91-83DF-CC561D21F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3FDA8-2810-421E-B737-03F889DA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AB76D-EA90-462E-84B5-88C22E03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A40E4-25F9-4E0E-8036-50EA067E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833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EDA03-0A68-4990-85D2-C8E169F9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CBF97-A6DF-4132-B3C6-D1BFB0907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D8BA0-6F8F-4C05-B18D-9145E1E7B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01266-BB08-45FE-94B8-502A642F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06D02-034D-4E4F-964D-79F7DB50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18C54-EB5C-4CD0-A5C8-300D7638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9027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F31B50-9D05-45B4-9BCC-462A59C52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25097-F216-473D-9A6D-24F03561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23E2-EB44-4A1A-9310-6F37FB4A8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0275-3443-4E3B-A6CE-7375FBE178FF}" type="datetimeFigureOut">
              <a:rPr lang="es-DO" smtClean="0"/>
              <a:t>9/3/2023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99BAB-C0C5-4DAA-BE14-EAF50E0FC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83BE-322A-4A50-AC99-C25E71EE8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456B-A479-4CE7-8096-70D709CB7098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7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a persona que busca un papel en una mesa llena de papel y notas adhesivas">
            <a:extLst>
              <a:ext uri="{FF2B5EF4-FFF2-40B4-BE49-F238E27FC236}">
                <a16:creationId xmlns:a16="http://schemas.microsoft.com/office/drawing/2014/main" id="{7F78779B-AFD2-842E-5475-B44B6B936E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913" b="681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782E11-A08E-44F2-BAB9-71F64F520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¡Quiero publicar un art</a:t>
            </a:r>
            <a:r>
              <a:rPr lang="es-DO">
                <a:solidFill>
                  <a:srgbClr val="FFFFFF"/>
                </a:solidFill>
              </a:rPr>
              <a:t>ículo!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7937C-E3EF-43FD-A590-60662B2F2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DO">
                <a:solidFill>
                  <a:srgbClr val="FFFFFF"/>
                </a:solidFill>
              </a:rPr>
              <a:t>Por Alfa Suero de Lora</a:t>
            </a:r>
          </a:p>
          <a:p>
            <a:r>
              <a:rPr lang="es-DO">
                <a:solidFill>
                  <a:srgbClr val="FFFFFF"/>
                </a:solidFill>
              </a:rPr>
              <a:t>Universidad Adventista Dominicana </a:t>
            </a:r>
          </a:p>
        </p:txBody>
      </p:sp>
    </p:spTree>
    <p:extLst>
      <p:ext uri="{BB962C8B-B14F-4D97-AF65-F5344CB8AC3E}">
        <p14:creationId xmlns:p14="http://schemas.microsoft.com/office/powerpoint/2010/main" val="3142160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81B139-29A2-1143-40FF-C56CD696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s-ES" dirty="0"/>
              <a:t>6. Agradezca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62046-C997-CEF2-3B4A-B4390CAC2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s-ES" dirty="0"/>
              <a:t>A Dios</a:t>
            </a:r>
          </a:p>
          <a:p>
            <a:r>
              <a:rPr lang="es-ES" dirty="0"/>
              <a:t>A su familia</a:t>
            </a:r>
          </a:p>
          <a:p>
            <a:r>
              <a:rPr lang="es-ES" dirty="0"/>
              <a:t>A quienes le apoyaron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C11D48-FFD9-2201-A628-833EF5FA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s-ES">
                <a:solidFill>
                  <a:srgbClr val="FFFFFF"/>
                </a:solidFill>
              </a:rPr>
              <a:t>Avance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8072766-F5AA-D485-CB5E-96B1EC533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596159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62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DD0C7E-58D0-C213-8428-AFCA9237E6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1069D-0F5F-45F8-A693-4833541E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DO">
                <a:solidFill>
                  <a:srgbClr val="FFFFFF"/>
                </a:solidFill>
              </a:rPr>
              <a:t>Paso 1: Prepare su espíritu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F06FAB-0375-4956-B51B-1669E8168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7642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7025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F8C97-F700-4C90-9672-E0080A15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s-DO" sz="4000">
                <a:solidFill>
                  <a:srgbClr val="FFFFFF"/>
                </a:solidFill>
              </a:rPr>
              <a:t>Paso 2: Haga investigación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1E2A9C-96F6-4032-9AEC-4A86E24B8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74627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36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293F9B-599E-4871-A414-757225FA3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17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F8C97-F700-4C90-9672-E0080A15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es-DO">
                <a:solidFill>
                  <a:schemeClr val="bg1"/>
                </a:solidFill>
              </a:rPr>
              <a:t>Paso 2: Haga una investigación</a:t>
            </a:r>
          </a:p>
        </p:txBody>
      </p:sp>
      <p:grpSp>
        <p:nvGrpSpPr>
          <p:cNvPr id="13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A8B53C-ED2D-4081-AC0C-F87A9D4B3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10480" y="6810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C7D52B-9C2A-4BDB-89DC-A89BDB9F8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4B951A6-4FAF-4CBA-B55F-3AAD55758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4DABFE-3395-46F4-95C0-CA58332A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82225D9-CC2C-4D45-B90F-5EC7DD265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DC31B28-21ED-494B-BA30-31CD8F9CD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BD8A01F-C2B9-47B6-977F-15E31A8C1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D562CCF-082E-4E33-BC25-3C2F3CB26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91A36DF-6DC9-4C5F-A16E-BC6DC8429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DEF31D0-A584-489A-B972-96636774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706B7B1-0776-4349-9782-39E4AD4E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ECC02B0-321C-499C-AB67-2DE74D4DE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5B3F392-AC23-49B8-A36A-D93B0BD76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72EA58-66EE-4BA2-923C-2B66CFC42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84161D-004B-4AA2-9EB6-0F6AB840B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665489"/>
              </p:ext>
            </p:extLst>
          </p:nvPr>
        </p:nvGraphicFramePr>
        <p:xfrm>
          <a:off x="567950" y="2639965"/>
          <a:ext cx="10995518" cy="353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26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D351A1-5430-4D62-8746-61B9CE5F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Paso 3: Escoja una parte para publicar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58ACF2-12A8-43BD-9A99-B835FC4FD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150763"/>
              </p:ext>
            </p:extLst>
          </p:nvPr>
        </p:nvGraphicFramePr>
        <p:xfrm>
          <a:off x="838199" y="1825625"/>
          <a:ext cx="10664687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483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9FA1DC-30BE-4962-8CF7-C7D53ABF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/>
              <a:t>Paso 4: Redacte el artículo</a:t>
            </a:r>
            <a:endParaRPr lang="es-DO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672C7BA-7C89-4DF6-AFE3-5943326DB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11856"/>
              </p:ext>
            </p:extLst>
          </p:nvPr>
        </p:nvGraphicFramePr>
        <p:xfrm>
          <a:off x="357809" y="1404730"/>
          <a:ext cx="11542643" cy="528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58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9FA1DC-30BE-4962-8CF7-C7D53ABF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/>
              <a:t>Paso 4: Redacte el artículo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672C7BA-7C89-4DF6-AFE3-5943326DB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36235"/>
              </p:ext>
            </p:extLst>
          </p:nvPr>
        </p:nvGraphicFramePr>
        <p:xfrm>
          <a:off x="357809" y="1404730"/>
          <a:ext cx="11542643" cy="528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42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9BA997-7907-44E6-A639-219E1DA0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/>
              <a:t>Paso 5: Seleccione una revista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0AE963-8B47-4E52-BF26-85BB9309B0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42683"/>
              </p:ext>
            </p:extLst>
          </p:nvPr>
        </p:nvGraphicFramePr>
        <p:xfrm>
          <a:off x="838200" y="1325217"/>
          <a:ext cx="10982739" cy="531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36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6B77AC-E9CD-4F85-950F-5506FC48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/>
              <a:t>Paso 5: Sométase al proceso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8FC807-04D5-4C0C-976E-62BF0C05A7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839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9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311</Words>
  <Application>Microsoft Office PowerPoint</Application>
  <PresentationFormat>Panorámica</PresentationFormat>
  <Paragraphs>61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¡Quiero publicar un artículo!</vt:lpstr>
      <vt:lpstr>Paso 1: Prepare su espíritu</vt:lpstr>
      <vt:lpstr>Paso 2: Haga investigación</vt:lpstr>
      <vt:lpstr>Paso 2: Haga una investigación</vt:lpstr>
      <vt:lpstr>Paso 3: Escoja una parte para publicar</vt:lpstr>
      <vt:lpstr>Paso 4: Redacte el artículo</vt:lpstr>
      <vt:lpstr>Paso 4: Redacte el artículo</vt:lpstr>
      <vt:lpstr>Paso 5: Seleccione una revista</vt:lpstr>
      <vt:lpstr>Paso 5: Sométase al proceso</vt:lpstr>
      <vt:lpstr>6. Agradezca</vt:lpstr>
      <vt:lpstr>Avance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¡Quiero publicar un artículo!</dc:title>
  <dc:creator>JDLS24</dc:creator>
  <cp:lastModifiedBy>universidad unad</cp:lastModifiedBy>
  <cp:revision>8</cp:revision>
  <dcterms:created xsi:type="dcterms:W3CDTF">2019-09-02T01:33:53Z</dcterms:created>
  <dcterms:modified xsi:type="dcterms:W3CDTF">2023-03-09T23:00:27Z</dcterms:modified>
</cp:coreProperties>
</file>